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7" r:id="rId4"/>
    <p:sldId id="258" r:id="rId5"/>
    <p:sldId id="260" r:id="rId6"/>
    <p:sldId id="259" r:id="rId7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99CC"/>
    <a:srgbClr val="230000"/>
    <a:srgbClr val="5A0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792" y="-2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23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7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1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9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2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8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4659B-EE48-4A2C-BBC3-081DF341B9D8}" type="datetimeFigureOut">
              <a:rPr lang="en-US" smtClean="0"/>
              <a:t>2023-03-16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42E17-FDAA-4E9E-BD51-6A5DCD89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0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JPG"/><Relationship Id="rId18" Type="http://schemas.openxmlformats.org/officeDocument/2006/relationships/image" Target="../media/image17.jpeg"/><Relationship Id="rId3" Type="http://schemas.openxmlformats.org/officeDocument/2006/relationships/image" Target="../media/image2.tif"/><Relationship Id="rId21" Type="http://schemas.openxmlformats.org/officeDocument/2006/relationships/image" Target="../media/image20.jpeg"/><Relationship Id="rId7" Type="http://schemas.openxmlformats.org/officeDocument/2006/relationships/image" Target="../media/image6.TIF"/><Relationship Id="rId12" Type="http://schemas.openxmlformats.org/officeDocument/2006/relationships/image" Target="../media/image11.TIF"/><Relationship Id="rId17" Type="http://schemas.openxmlformats.org/officeDocument/2006/relationships/image" Target="../media/image16.jpeg"/><Relationship Id="rId2" Type="http://schemas.openxmlformats.org/officeDocument/2006/relationships/image" Target="../media/image1.tif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24" Type="http://schemas.openxmlformats.org/officeDocument/2006/relationships/image" Target="../media/image23.JPG"/><Relationship Id="rId5" Type="http://schemas.openxmlformats.org/officeDocument/2006/relationships/image" Target="../media/image4.TIF"/><Relationship Id="rId15" Type="http://schemas.openxmlformats.org/officeDocument/2006/relationships/image" Target="../media/image14.JPG"/><Relationship Id="rId23" Type="http://schemas.openxmlformats.org/officeDocument/2006/relationships/image" Target="../media/image22.jpeg"/><Relationship Id="rId10" Type="http://schemas.openxmlformats.org/officeDocument/2006/relationships/image" Target="../media/image9.TIF"/><Relationship Id="rId19" Type="http://schemas.openxmlformats.org/officeDocument/2006/relationships/image" Target="../media/image18.jpeg"/><Relationship Id="rId4" Type="http://schemas.openxmlformats.org/officeDocument/2006/relationships/image" Target="../media/image3.TIF"/><Relationship Id="rId9" Type="http://schemas.openxmlformats.org/officeDocument/2006/relationships/image" Target="../media/image8.TIF"/><Relationship Id="rId14" Type="http://schemas.openxmlformats.org/officeDocument/2006/relationships/image" Target="../media/image13.JP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13" Type="http://schemas.openxmlformats.org/officeDocument/2006/relationships/image" Target="../media/image3.TIF"/><Relationship Id="rId18" Type="http://schemas.openxmlformats.org/officeDocument/2006/relationships/image" Target="../media/image22.jpeg"/><Relationship Id="rId3" Type="http://schemas.openxmlformats.org/officeDocument/2006/relationships/image" Target="../media/image15.jpeg"/><Relationship Id="rId7" Type="http://schemas.openxmlformats.org/officeDocument/2006/relationships/image" Target="../media/image20.jpeg"/><Relationship Id="rId12" Type="http://schemas.openxmlformats.org/officeDocument/2006/relationships/image" Target="../media/image2.tif"/><Relationship Id="rId17" Type="http://schemas.openxmlformats.org/officeDocument/2006/relationships/image" Target="../media/image21.png"/><Relationship Id="rId2" Type="http://schemas.openxmlformats.org/officeDocument/2006/relationships/image" Target="../media/image7.TIF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.tif"/><Relationship Id="rId5" Type="http://schemas.openxmlformats.org/officeDocument/2006/relationships/image" Target="../media/image8.TIF"/><Relationship Id="rId15" Type="http://schemas.openxmlformats.org/officeDocument/2006/relationships/image" Target="../media/image9.TIF"/><Relationship Id="rId10" Type="http://schemas.openxmlformats.org/officeDocument/2006/relationships/image" Target="../media/image18.jpeg"/><Relationship Id="rId19" Type="http://schemas.openxmlformats.org/officeDocument/2006/relationships/image" Target="../media/image23.JPG"/><Relationship Id="rId4" Type="http://schemas.openxmlformats.org/officeDocument/2006/relationships/image" Target="../media/image16.jpeg"/><Relationship Id="rId9" Type="http://schemas.openxmlformats.org/officeDocument/2006/relationships/image" Target="../media/image17.jpeg"/><Relationship Id="rId14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1.png"/><Relationship Id="rId7" Type="http://schemas.openxmlformats.org/officeDocument/2006/relationships/image" Target="../media/image4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"/><Relationship Id="rId5" Type="http://schemas.openxmlformats.org/officeDocument/2006/relationships/image" Target="../media/image2.tif"/><Relationship Id="rId4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0B61D31-84D3-3E51-712B-3693FA0F0B57}"/>
              </a:ext>
            </a:extLst>
          </p:cNvPr>
          <p:cNvSpPr txBox="1"/>
          <p:nvPr/>
        </p:nvSpPr>
        <p:spPr>
          <a:xfrm>
            <a:off x="6251973" y="262407"/>
            <a:ext cx="611065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6" dirty="0">
                <a:latin typeface="Helvetica" panose="020B0604020202020204" pitchFamily="34" charset="0"/>
                <a:cs typeface="Helvetica" panose="020B0604020202020204" pitchFamily="34" charset="0"/>
              </a:rPr>
              <a:t>Field</a:t>
            </a:r>
          </a:p>
        </p:txBody>
      </p:sp>
      <p:pic>
        <p:nvPicPr>
          <p:cNvPr id="7" name="Picture 6" descr="A picture containing arthropod&#10;&#10;Description automatically generated">
            <a:extLst>
              <a:ext uri="{FF2B5EF4-FFF2-40B4-BE49-F238E27FC236}">
                <a16:creationId xmlns:a16="http://schemas.microsoft.com/office/drawing/2014/main" id="{07E9355E-FDFC-C31D-1AEB-8BC941CCA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r="17361"/>
          <a:stretch/>
        </p:blipFill>
        <p:spPr>
          <a:xfrm>
            <a:off x="3378181" y="1875591"/>
            <a:ext cx="758952" cy="7589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4" name="Picture 13" descr="A picture containing nature, waterfall&#10;&#10;Description automatically generated">
            <a:extLst>
              <a:ext uri="{FF2B5EF4-FFF2-40B4-BE49-F238E27FC236}">
                <a16:creationId xmlns:a16="http://schemas.microsoft.com/office/drawing/2014/main" id="{653229CD-4D35-9EB9-ECE0-40E285D7C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8" r="14312"/>
          <a:stretch/>
        </p:blipFill>
        <p:spPr>
          <a:xfrm>
            <a:off x="2561924" y="1875589"/>
            <a:ext cx="758952" cy="75895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Picture 4" descr="A spider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E5C94835-A868-EB0E-4CED-34C9A7EC7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3376049" y="2677104"/>
            <a:ext cx="761084" cy="76108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D7AC6-DCCC-AF1C-D976-87B296863F9E}"/>
              </a:ext>
            </a:extLst>
          </p:cNvPr>
          <p:cNvSpPr txBox="1"/>
          <p:nvPr/>
        </p:nvSpPr>
        <p:spPr>
          <a:xfrm>
            <a:off x="6190428" y="2663313"/>
            <a:ext cx="822630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31" i="1" dirty="0">
                <a:latin typeface="Helvetica" panose="020B0604020202020204" pitchFamily="34" charset="0"/>
                <a:cs typeface="Helvetica" panose="020B0604020202020204" pitchFamily="34" charset="0"/>
              </a:rPr>
              <a:t>G. elegans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46EE7D-1F7B-2A1A-823B-1FC5F34023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4190677" y="2677104"/>
            <a:ext cx="761084" cy="7610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9C48CC-BE37-2F86-BF3D-A0CC36650817}"/>
              </a:ext>
            </a:extLst>
          </p:cNvPr>
          <p:cNvSpPr txBox="1"/>
          <p:nvPr/>
        </p:nvSpPr>
        <p:spPr>
          <a:xfrm>
            <a:off x="7133678" y="2663313"/>
            <a:ext cx="761084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31" dirty="0">
                <a:latin typeface="Helvetica" panose="020B0604020202020204" pitchFamily="34" charset="0"/>
                <a:cs typeface="Helvetica" panose="020B0604020202020204" pitchFamily="34" charset="0"/>
              </a:rPr>
              <a:t>Sediment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52957-A7E5-EF4C-BFD0-34CA39927249}"/>
              </a:ext>
            </a:extLst>
          </p:cNvPr>
          <p:cNvSpPr txBox="1"/>
          <p:nvPr/>
        </p:nvSpPr>
        <p:spPr>
          <a:xfrm>
            <a:off x="7894761" y="2663313"/>
            <a:ext cx="880275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31" dirty="0">
                <a:latin typeface="Helvetica" panose="020B0604020202020204" pitchFamily="34" charset="0"/>
                <a:cs typeface="Helvetica" panose="020B0604020202020204" pitchFamily="34" charset="0"/>
              </a:rPr>
              <a:t>WMS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EED1AB-9428-AD26-8223-421E7E116D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r="24345"/>
          <a:stretch/>
        </p:blipFill>
        <p:spPr>
          <a:xfrm>
            <a:off x="8015381" y="1904371"/>
            <a:ext cx="759655" cy="75965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9B6CA8-7224-693F-8E9F-2117A4AAD40E}"/>
              </a:ext>
            </a:extLst>
          </p:cNvPr>
          <p:cNvSpPr txBox="1"/>
          <p:nvPr/>
        </p:nvSpPr>
        <p:spPr>
          <a:xfrm>
            <a:off x="6604736" y="1720516"/>
            <a:ext cx="802891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31" i="1" dirty="0">
                <a:latin typeface="Helvetica" panose="020B0604020202020204" pitchFamily="34" charset="0"/>
                <a:cs typeface="Helvetica" panose="020B0604020202020204" pitchFamily="34" charset="0"/>
              </a:rPr>
              <a:t>G. elegans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3D9AAE-D4E6-CE47-916C-028E002D9645}"/>
              </a:ext>
            </a:extLst>
          </p:cNvPr>
          <p:cNvSpPr txBox="1"/>
          <p:nvPr/>
        </p:nvSpPr>
        <p:spPr>
          <a:xfrm>
            <a:off x="7894761" y="1711889"/>
            <a:ext cx="880275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31" dirty="0">
                <a:latin typeface="Helvetica" panose="020B0604020202020204" pitchFamily="34" charset="0"/>
                <a:cs typeface="Helvetica" panose="020B0604020202020204" pitchFamily="34" charset="0"/>
              </a:rPr>
              <a:t>WMS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BEED32-6063-CAF6-2AFF-F9131D25EF82}"/>
              </a:ext>
            </a:extLst>
          </p:cNvPr>
          <p:cNvSpPr txBox="1"/>
          <p:nvPr/>
        </p:nvSpPr>
        <p:spPr>
          <a:xfrm>
            <a:off x="2550055" y="6300095"/>
            <a:ext cx="8226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G. elegans </a:t>
            </a:r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paired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34F6D5-7E44-3FAA-5710-0511FBAC5B69}"/>
              </a:ext>
            </a:extLst>
          </p:cNvPr>
          <p:cNvSpPr txBox="1"/>
          <p:nvPr/>
        </p:nvSpPr>
        <p:spPr>
          <a:xfrm>
            <a:off x="3368048" y="6300095"/>
            <a:ext cx="769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WMS fragment</a:t>
            </a:r>
          </a:p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(injured)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E6DB39-5ABE-62B6-D96D-46C19925D1DA}"/>
              </a:ext>
            </a:extLst>
          </p:cNvPr>
          <p:cNvSpPr txBox="1"/>
          <p:nvPr/>
        </p:nvSpPr>
        <p:spPr>
          <a:xfrm>
            <a:off x="4121163" y="6300095"/>
            <a:ext cx="8802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WMS fragment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FDA8F-F057-BAB2-9088-E7A185E36B2A}"/>
              </a:ext>
            </a:extLst>
          </p:cNvPr>
          <p:cNvSpPr txBox="1"/>
          <p:nvPr/>
        </p:nvSpPr>
        <p:spPr>
          <a:xfrm rot="16200000">
            <a:off x="1597525" y="2041027"/>
            <a:ext cx="1766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Field samples (start)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EAA11C-A591-8A4C-E3E3-3F19354AF239}"/>
              </a:ext>
            </a:extLst>
          </p:cNvPr>
          <p:cNvSpPr txBox="1"/>
          <p:nvPr/>
        </p:nvSpPr>
        <p:spPr>
          <a:xfrm rot="16200000">
            <a:off x="1286207" y="5013429"/>
            <a:ext cx="23886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Summer incubation (end)</a:t>
            </a:r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9C916D2E-9CAE-CA84-C75E-C39005BBD4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8" r="411"/>
          <a:stretch/>
        </p:blipFill>
        <p:spPr>
          <a:xfrm>
            <a:off x="4190678" y="5540440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4D2FD8-F152-A81E-CB57-5C786611CC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8" r="1482"/>
          <a:stretch/>
        </p:blipFill>
        <p:spPr>
          <a:xfrm>
            <a:off x="2561925" y="5540440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25B8D69-2303-349C-8B24-A371B3305D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377479" y="5540440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 descr="A picture containing outdoor, text, snow, map&#10;&#10;Description automatically generated">
            <a:extLst>
              <a:ext uri="{FF2B5EF4-FFF2-40B4-BE49-F238E27FC236}">
                <a16:creationId xmlns:a16="http://schemas.microsoft.com/office/drawing/2014/main" id="{BABD19AB-2E1A-D964-0AD0-7AEA900891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5" r="865"/>
          <a:stretch/>
        </p:blipFill>
        <p:spPr>
          <a:xfrm>
            <a:off x="2561924" y="2677104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DBEFFC1-867B-88E9-8C89-AF33A6AF61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810742" y="4537469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 descr="A picture containing sky, outdoor, cloudy, day&#10;&#10;Description automatically generated">
            <a:extLst>
              <a:ext uri="{FF2B5EF4-FFF2-40B4-BE49-F238E27FC236}">
                <a16:creationId xmlns:a16="http://schemas.microsoft.com/office/drawing/2014/main" id="{5D67731B-B3E5-0C54-1011-EE8CB387E1E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623941" y="4537469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 descr="A close-up of a coral reef&#10;&#10;Description automatically generated with low confidence">
            <a:extLst>
              <a:ext uri="{FF2B5EF4-FFF2-40B4-BE49-F238E27FC236}">
                <a16:creationId xmlns:a16="http://schemas.microsoft.com/office/drawing/2014/main" id="{74400341-99D2-9CF9-0A47-8A2F92F3E44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2" t="7706" r="18280" b="19189"/>
          <a:stretch/>
        </p:blipFill>
        <p:spPr>
          <a:xfrm>
            <a:off x="2561924" y="1062950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0F2880C4-DAD8-E273-97FD-5C9A1CDD861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5" r="8455"/>
          <a:stretch/>
        </p:blipFill>
        <p:spPr>
          <a:xfrm rot="10800000">
            <a:off x="7623941" y="3726205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close-up of a coral reef&#10;&#10;Description automatically generated with low confidence">
            <a:extLst>
              <a:ext uri="{FF2B5EF4-FFF2-40B4-BE49-F238E27FC236}">
                <a16:creationId xmlns:a16="http://schemas.microsoft.com/office/drawing/2014/main" id="{317AD2B0-B1E2-969B-6367-6439EC57E98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6" t="11572" r="24221" b="12958"/>
          <a:stretch/>
        </p:blipFill>
        <p:spPr>
          <a:xfrm>
            <a:off x="6810742" y="3726204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Picture 64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DF08DE0B-4B52-A091-182F-3AF63B624FB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7" t="3922" r="18685" b="11561"/>
          <a:stretch/>
        </p:blipFill>
        <p:spPr>
          <a:xfrm>
            <a:off x="2561925" y="3911430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 descr="A picture containing indoor, food, dish, eaten&#10;&#10;Description automatically generated">
            <a:extLst>
              <a:ext uri="{FF2B5EF4-FFF2-40B4-BE49-F238E27FC236}">
                <a16:creationId xmlns:a16="http://schemas.microsoft.com/office/drawing/2014/main" id="{E3980182-BC95-3A5C-2733-F175829190B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16291"/>
          <a:stretch/>
        </p:blipFill>
        <p:spPr>
          <a:xfrm>
            <a:off x="2561925" y="4720171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AC8E68B-0E83-9D40-8989-4154B0A4379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5" t="18781" r="32993" b="28163"/>
          <a:stretch/>
        </p:blipFill>
        <p:spPr>
          <a:xfrm>
            <a:off x="4190678" y="3911430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" name="Picture 70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C08DDBF8-285A-837E-A244-C172ACF22B4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8" t="10076" r="17997" b="9027"/>
          <a:stretch/>
        </p:blipFill>
        <p:spPr>
          <a:xfrm>
            <a:off x="4190678" y="4720171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3" name="Picture 72" descr="A picture containing close&#10;&#10;Description automatically generated">
            <a:extLst>
              <a:ext uri="{FF2B5EF4-FFF2-40B4-BE49-F238E27FC236}">
                <a16:creationId xmlns:a16="http://schemas.microsoft.com/office/drawing/2014/main" id="{36575CDC-E7B6-57C5-6CF6-F26C9F31ED4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377479" y="4720171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Picture 74" descr="A picture containing building material&#10;&#10;Description automatically generated">
            <a:extLst>
              <a:ext uri="{FF2B5EF4-FFF2-40B4-BE49-F238E27FC236}">
                <a16:creationId xmlns:a16="http://schemas.microsoft.com/office/drawing/2014/main" id="{92570A22-5956-E5F5-4D20-DB2D85E698F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33959" r="35870" b="22219"/>
          <a:stretch/>
        </p:blipFill>
        <p:spPr>
          <a:xfrm>
            <a:off x="3377479" y="3911430"/>
            <a:ext cx="759655" cy="75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036699-AB1E-5E96-5BA6-54699177A1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90677" y="1875590"/>
            <a:ext cx="758952" cy="758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021598-047F-F991-833B-089293C8E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77808" y="3288256"/>
            <a:ext cx="1699460" cy="16994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62B3D1-8C40-C513-403D-318087308FA1}"/>
              </a:ext>
            </a:extLst>
          </p:cNvPr>
          <p:cNvSpPr txBox="1"/>
          <p:nvPr/>
        </p:nvSpPr>
        <p:spPr>
          <a:xfrm>
            <a:off x="2498287" y="3449398"/>
            <a:ext cx="916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WMS</a:t>
            </a:r>
          </a:p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White Mat Syndrome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9516F-BB2F-DE36-F5D3-AA6A4FD70DBD}"/>
              </a:ext>
            </a:extLst>
          </p:cNvPr>
          <p:cNvSpPr txBox="1"/>
          <p:nvPr/>
        </p:nvSpPr>
        <p:spPr>
          <a:xfrm>
            <a:off x="3309708" y="3449398"/>
            <a:ext cx="8761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Gelidium</a:t>
            </a:r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 elegans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E8066-9418-D516-458B-3081483BFFE2}"/>
              </a:ext>
            </a:extLst>
          </p:cNvPr>
          <p:cNvSpPr txBox="1"/>
          <p:nvPr/>
        </p:nvSpPr>
        <p:spPr>
          <a:xfrm>
            <a:off x="4116368" y="3449398"/>
            <a:ext cx="8802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Sediment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E63811-4377-6DD7-844B-B9883D33765E}"/>
              </a:ext>
            </a:extLst>
          </p:cNvPr>
          <p:cNvSpPr/>
          <p:nvPr/>
        </p:nvSpPr>
        <p:spPr>
          <a:xfrm>
            <a:off x="3196475" y="2570457"/>
            <a:ext cx="109502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5BEBA-791E-A312-7F50-338F60A443BD}"/>
              </a:ext>
            </a:extLst>
          </p:cNvPr>
          <p:cNvSpPr/>
          <p:nvPr/>
        </p:nvSpPr>
        <p:spPr>
          <a:xfrm>
            <a:off x="3776676" y="2555502"/>
            <a:ext cx="320040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0E7810-C10B-BACC-C4D9-4735C7796D71}"/>
              </a:ext>
            </a:extLst>
          </p:cNvPr>
          <p:cNvSpPr/>
          <p:nvPr/>
        </p:nvSpPr>
        <p:spPr>
          <a:xfrm>
            <a:off x="4681206" y="2527219"/>
            <a:ext cx="256032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0137D3-4E72-4BD7-F5D2-6B3BE0052CFC}"/>
              </a:ext>
            </a:extLst>
          </p:cNvPr>
          <p:cNvSpPr/>
          <p:nvPr/>
        </p:nvSpPr>
        <p:spPr>
          <a:xfrm>
            <a:off x="3244635" y="1796250"/>
            <a:ext cx="61342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00885C-8D92-181B-EE44-39B0F2FF1EA2}"/>
              </a:ext>
            </a:extLst>
          </p:cNvPr>
          <p:cNvSpPr/>
          <p:nvPr/>
        </p:nvSpPr>
        <p:spPr>
          <a:xfrm>
            <a:off x="3956628" y="3370815"/>
            <a:ext cx="140088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7C823C-91E3-F33B-793A-580827ED69FE}"/>
              </a:ext>
            </a:extLst>
          </p:cNvPr>
          <p:cNvSpPr/>
          <p:nvPr/>
        </p:nvSpPr>
        <p:spPr>
          <a:xfrm>
            <a:off x="4523301" y="1406128"/>
            <a:ext cx="140088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B7B0B3-B1F1-85BA-316A-9F334C2FEEAF}"/>
              </a:ext>
            </a:extLst>
          </p:cNvPr>
          <p:cNvSpPr/>
          <p:nvPr/>
        </p:nvSpPr>
        <p:spPr>
          <a:xfrm>
            <a:off x="3158089" y="3378765"/>
            <a:ext cx="140088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4F3C2D-664F-7095-281F-56FBE552CD29}"/>
              </a:ext>
            </a:extLst>
          </p:cNvPr>
          <p:cNvSpPr/>
          <p:nvPr/>
        </p:nvSpPr>
        <p:spPr>
          <a:xfrm>
            <a:off x="3168693" y="6237681"/>
            <a:ext cx="140088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E67A934-0C2D-C64C-4510-98CED8C18AD6}"/>
              </a:ext>
            </a:extLst>
          </p:cNvPr>
          <p:cNvSpPr/>
          <p:nvPr/>
        </p:nvSpPr>
        <p:spPr>
          <a:xfrm>
            <a:off x="3966875" y="6224069"/>
            <a:ext cx="140088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B5A013F-F34F-CE43-1CA6-1A88F9384E40}"/>
              </a:ext>
            </a:extLst>
          </p:cNvPr>
          <p:cNvSpPr/>
          <p:nvPr/>
        </p:nvSpPr>
        <p:spPr>
          <a:xfrm>
            <a:off x="4797151" y="6237680"/>
            <a:ext cx="140088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C421E20-775C-3564-DAB2-B4A48E97347B}"/>
              </a:ext>
            </a:extLst>
          </p:cNvPr>
          <p:cNvSpPr/>
          <p:nvPr/>
        </p:nvSpPr>
        <p:spPr>
          <a:xfrm>
            <a:off x="2973980" y="5407880"/>
            <a:ext cx="320040" cy="45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D1CD86-7F89-77FE-287D-2A0B387FE1C1}"/>
              </a:ext>
            </a:extLst>
          </p:cNvPr>
          <p:cNvSpPr/>
          <p:nvPr/>
        </p:nvSpPr>
        <p:spPr>
          <a:xfrm>
            <a:off x="3905795" y="5415839"/>
            <a:ext cx="201168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97B6CC-07AE-2F1F-9420-ABA44982C3F6}"/>
              </a:ext>
            </a:extLst>
          </p:cNvPr>
          <p:cNvSpPr/>
          <p:nvPr/>
        </p:nvSpPr>
        <p:spPr>
          <a:xfrm>
            <a:off x="3995475" y="4610465"/>
            <a:ext cx="120894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04B4A6-A029-B815-A595-06DDFF2955E8}"/>
              </a:ext>
            </a:extLst>
          </p:cNvPr>
          <p:cNvSpPr/>
          <p:nvPr/>
        </p:nvSpPr>
        <p:spPr>
          <a:xfrm>
            <a:off x="4781933" y="4610465"/>
            <a:ext cx="139315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B76C53-4598-A6AA-90D9-2C439D353583}"/>
              </a:ext>
            </a:extLst>
          </p:cNvPr>
          <p:cNvSpPr/>
          <p:nvPr/>
        </p:nvSpPr>
        <p:spPr>
          <a:xfrm>
            <a:off x="4593870" y="5405501"/>
            <a:ext cx="327378" cy="5047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2504A1-1CE3-887B-EF76-DF6F005E84F1}"/>
              </a:ext>
            </a:extLst>
          </p:cNvPr>
          <p:cNvSpPr/>
          <p:nvPr/>
        </p:nvSpPr>
        <p:spPr>
          <a:xfrm>
            <a:off x="3238737" y="4610465"/>
            <a:ext cx="58862" cy="45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12FCEBF8-5CAD-5236-0ED5-C87F5103AE2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r="20850"/>
          <a:stretch/>
        </p:blipFill>
        <p:spPr>
          <a:xfrm>
            <a:off x="3378181" y="1062950"/>
            <a:ext cx="758952" cy="758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B7CBABA-B7E2-4F38-DD33-96F460A7597E}"/>
              </a:ext>
            </a:extLst>
          </p:cNvPr>
          <p:cNvSpPr/>
          <p:nvPr/>
        </p:nvSpPr>
        <p:spPr>
          <a:xfrm>
            <a:off x="3925831" y="1720027"/>
            <a:ext cx="182880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C649F62-A2E5-4D98-D8C6-D9968CC7F33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t="15676" r="76398" b="62898"/>
          <a:stretch/>
        </p:blipFill>
        <p:spPr>
          <a:xfrm>
            <a:off x="4190677" y="1062950"/>
            <a:ext cx="758953" cy="7589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A265A9E5-8B25-D54B-F1D0-32AB0A3ECE4B}"/>
              </a:ext>
            </a:extLst>
          </p:cNvPr>
          <p:cNvSpPr/>
          <p:nvPr/>
        </p:nvSpPr>
        <p:spPr>
          <a:xfrm>
            <a:off x="4784856" y="1770255"/>
            <a:ext cx="146304" cy="620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7E006F0-B06F-5A69-6230-E117A52856F5}"/>
              </a:ext>
            </a:extLst>
          </p:cNvPr>
          <p:cNvSpPr/>
          <p:nvPr/>
        </p:nvSpPr>
        <p:spPr>
          <a:xfrm>
            <a:off x="4804749" y="3378765"/>
            <a:ext cx="140088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1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8F84C-044A-A19C-699A-3C683306E687}"/>
              </a:ext>
            </a:extLst>
          </p:cNvPr>
          <p:cNvGrpSpPr/>
          <p:nvPr/>
        </p:nvGrpSpPr>
        <p:grpSpPr>
          <a:xfrm>
            <a:off x="2660654" y="398880"/>
            <a:ext cx="2440860" cy="2855335"/>
            <a:chOff x="3582674" y="810360"/>
            <a:chExt cx="2440860" cy="28553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440FBC-8790-6ACC-75B2-3A327EBCBCF8}"/>
                </a:ext>
              </a:extLst>
            </p:cNvPr>
            <p:cNvSpPr txBox="1"/>
            <p:nvPr/>
          </p:nvSpPr>
          <p:spPr>
            <a:xfrm>
              <a:off x="3582674" y="3419474"/>
              <a:ext cx="8305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G. elegans </a:t>
              </a:r>
              <a:r>
                <a:rPr lang="en-US" sz="600" dirty="0">
                  <a:latin typeface="Helvetica" panose="020B0604020202020204" pitchFamily="34" charset="0"/>
                  <a:cs typeface="Helvetica" panose="020B0604020202020204" pitchFamily="34" charset="0"/>
                </a:rPr>
                <a:t>paired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E5CF16-A135-D110-E9B5-2035A2A73ECB}"/>
                </a:ext>
              </a:extLst>
            </p:cNvPr>
            <p:cNvSpPr txBox="1"/>
            <p:nvPr/>
          </p:nvSpPr>
          <p:spPr>
            <a:xfrm>
              <a:off x="3608827" y="810360"/>
              <a:ext cx="2407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WMS-like lesions</a:t>
              </a:r>
            </a:p>
            <a:p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Infections observed in the summer incubation exp. (end)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B90B58-6162-8102-38A6-660F42723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8" r="1482"/>
            <a:stretch/>
          </p:blipFill>
          <p:spPr>
            <a:xfrm>
              <a:off x="3620147" y="2677104"/>
              <a:ext cx="759655" cy="7596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8" name="Picture 17" descr="A picture containing text, ocean floor&#10;&#10;Description automatically generated">
              <a:extLst>
                <a:ext uri="{FF2B5EF4-FFF2-40B4-BE49-F238E27FC236}">
                  <a16:creationId xmlns:a16="http://schemas.microsoft.com/office/drawing/2014/main" id="{27C14055-D5AD-0DF8-8884-68E3FF218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7" t="3922" r="18685" b="11561"/>
            <a:stretch/>
          </p:blipFill>
          <p:spPr>
            <a:xfrm>
              <a:off x="3618443" y="1062950"/>
              <a:ext cx="759655" cy="7596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9" name="Picture 18" descr="A picture containing indoor, food, dish, eaten&#10;&#10;Description automatically generated">
              <a:extLst>
                <a:ext uri="{FF2B5EF4-FFF2-40B4-BE49-F238E27FC236}">
                  <a16:creationId xmlns:a16="http://schemas.microsoft.com/office/drawing/2014/main" id="{1272C78F-57D9-B378-47D2-2ADC6CC1C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9" r="16291"/>
            <a:stretch/>
          </p:blipFill>
          <p:spPr>
            <a:xfrm>
              <a:off x="3620543" y="1871339"/>
              <a:ext cx="759655" cy="7596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BA94F8-7C30-6DCE-2ED1-445A7D6570A4}"/>
                </a:ext>
              </a:extLst>
            </p:cNvPr>
            <p:cNvSpPr/>
            <p:nvPr/>
          </p:nvSpPr>
          <p:spPr>
            <a:xfrm>
              <a:off x="4219575" y="3373754"/>
              <a:ext cx="140088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D881987-9867-6EC3-7F07-04B637AA0184}"/>
                </a:ext>
              </a:extLst>
            </p:cNvPr>
            <p:cNvSpPr/>
            <p:nvPr/>
          </p:nvSpPr>
          <p:spPr>
            <a:xfrm>
              <a:off x="4323087" y="2565660"/>
              <a:ext cx="36576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4AF4F69-9A96-880E-827B-4892BEB43A67}"/>
                </a:ext>
              </a:extLst>
            </p:cNvPr>
            <p:cNvGrpSpPr/>
            <p:nvPr/>
          </p:nvGrpSpPr>
          <p:grpSpPr>
            <a:xfrm>
              <a:off x="5254449" y="1062950"/>
              <a:ext cx="769085" cy="2602745"/>
              <a:chOff x="4436113" y="1062950"/>
              <a:chExt cx="769085" cy="260274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0B5927-9A5E-C838-29A3-CD10D7AFF889}"/>
                  </a:ext>
                </a:extLst>
              </p:cNvPr>
              <p:cNvSpPr txBox="1"/>
              <p:nvPr/>
            </p:nvSpPr>
            <p:spPr>
              <a:xfrm>
                <a:off x="4436113" y="3419474"/>
                <a:ext cx="7690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WMS fragment</a:t>
                </a:r>
              </a:p>
              <a:p>
                <a:pPr algn="ctr"/>
                <a:r>
                  <a:rPr lang="en-US" sz="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(injured)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D5D178D-D8F8-8586-AF20-622417835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r="12500"/>
              <a:stretch/>
            </p:blipFill>
            <p:spPr>
              <a:xfrm>
                <a:off x="4439444" y="2677104"/>
                <a:ext cx="759655" cy="7596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2" name="Picture 21" descr="A picture containing close&#10;&#10;Description automatically generated">
                <a:extLst>
                  <a:ext uri="{FF2B5EF4-FFF2-40B4-BE49-F238E27FC236}">
                    <a16:creationId xmlns:a16="http://schemas.microsoft.com/office/drawing/2014/main" id="{A917F714-29FF-C8E1-3486-AC1101FDC3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r="12500"/>
              <a:stretch/>
            </p:blipFill>
            <p:spPr>
              <a:xfrm>
                <a:off x="4438453" y="1871692"/>
                <a:ext cx="759655" cy="7596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3" name="Picture 22" descr="A picture containing building material&#10;&#10;Description automatically generated">
                <a:extLst>
                  <a:ext uri="{FF2B5EF4-FFF2-40B4-BE49-F238E27FC236}">
                    <a16:creationId xmlns:a16="http://schemas.microsoft.com/office/drawing/2014/main" id="{3086B681-9B9F-3896-B278-CF788B0BC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64" t="33959" r="35870" b="22219"/>
              <a:stretch/>
            </p:blipFill>
            <p:spPr>
              <a:xfrm>
                <a:off x="4438593" y="1062950"/>
                <a:ext cx="759655" cy="7596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B17A846-EE2B-1D4B-C5CC-4E049D3846B9}"/>
                  </a:ext>
                </a:extLst>
              </p:cNvPr>
              <p:cNvSpPr/>
              <p:nvPr/>
            </p:nvSpPr>
            <p:spPr>
              <a:xfrm>
                <a:off x="5043261" y="3373754"/>
                <a:ext cx="140088" cy="457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69F85A-9BF7-4B80-35F6-7833875EDC54}"/>
                  </a:ext>
                </a:extLst>
              </p:cNvPr>
              <p:cNvSpPr/>
              <p:nvPr/>
            </p:nvSpPr>
            <p:spPr>
              <a:xfrm>
                <a:off x="5165061" y="2565659"/>
                <a:ext cx="18288" cy="457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72053A1-998D-DA05-9ECB-51EB65B74B1D}"/>
                  </a:ext>
                </a:extLst>
              </p:cNvPr>
              <p:cNvSpPr/>
              <p:nvPr/>
            </p:nvSpPr>
            <p:spPr>
              <a:xfrm>
                <a:off x="5062455" y="1764094"/>
                <a:ext cx="120894" cy="457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98176A-B45B-0ABD-0944-32052A747570}"/>
                </a:ext>
              </a:extLst>
            </p:cNvPr>
            <p:cNvGrpSpPr/>
            <p:nvPr/>
          </p:nvGrpSpPr>
          <p:grpSpPr>
            <a:xfrm>
              <a:off x="4369642" y="1062950"/>
              <a:ext cx="880274" cy="2541190"/>
              <a:chOff x="5189228" y="1062950"/>
              <a:chExt cx="880274" cy="254119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E42282-2C49-1964-F59C-04E07DBD8B1C}"/>
                  </a:ext>
                </a:extLst>
              </p:cNvPr>
              <p:cNvSpPr txBox="1"/>
              <p:nvPr/>
            </p:nvSpPr>
            <p:spPr>
              <a:xfrm>
                <a:off x="5189228" y="3419474"/>
                <a:ext cx="88027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WMS fragment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84797FC-F418-9589-A15F-88341458571D}"/>
                  </a:ext>
                </a:extLst>
              </p:cNvPr>
              <p:cNvGrpSpPr/>
              <p:nvPr/>
            </p:nvGrpSpPr>
            <p:grpSpPr>
              <a:xfrm>
                <a:off x="5258743" y="1062950"/>
                <a:ext cx="759655" cy="2373809"/>
                <a:chOff x="5258743" y="1062950"/>
                <a:chExt cx="759655" cy="2373809"/>
              </a:xfrm>
            </p:grpSpPr>
            <p:pic>
              <p:nvPicPr>
                <p:cNvPr id="13" name="Picture 12" descr="Diagram&#10;&#10;Description automatically generated">
                  <a:extLst>
                    <a:ext uri="{FF2B5EF4-FFF2-40B4-BE49-F238E27FC236}">
                      <a16:creationId xmlns:a16="http://schemas.microsoft.com/office/drawing/2014/main" id="{765EED41-F671-4142-0CB7-A8ED8253C7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588" r="411"/>
                <a:stretch/>
              </p:blipFill>
              <p:spPr>
                <a:xfrm>
                  <a:off x="5258743" y="2677104"/>
                  <a:ext cx="759655" cy="759655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29F41CBF-4A76-B556-4DF8-9517AFB88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15" t="18781" r="32993" b="28163"/>
                <a:stretch/>
              </p:blipFill>
              <p:spPr>
                <a:xfrm>
                  <a:off x="5258743" y="1062950"/>
                  <a:ext cx="759655" cy="759655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21" name="Picture 20" descr="A close-up of a rock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25C92C-54C1-2127-0E1E-085CF18B0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28" t="10076" r="17997" b="9027"/>
                <a:stretch/>
              </p:blipFill>
              <p:spPr>
                <a:xfrm>
                  <a:off x="5258743" y="1871692"/>
                  <a:ext cx="759655" cy="759655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A86B0F5-4AAE-1992-19C3-CC75030FECDD}"/>
                    </a:ext>
                  </a:extLst>
                </p:cNvPr>
                <p:cNvSpPr/>
                <p:nvPr/>
              </p:nvSpPr>
              <p:spPr>
                <a:xfrm>
                  <a:off x="5860031" y="3373754"/>
                  <a:ext cx="140088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1B9D44FD-3936-BCBC-00F7-40E6591B7CB7}"/>
                    </a:ext>
                  </a:extLst>
                </p:cNvPr>
                <p:cNvSpPr/>
                <p:nvPr/>
              </p:nvSpPr>
              <p:spPr>
                <a:xfrm>
                  <a:off x="5860804" y="1764094"/>
                  <a:ext cx="139315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1550066-DBC1-E8FC-CC6D-3A2AEF43D5B4}"/>
                    </a:ext>
                  </a:extLst>
                </p:cNvPr>
                <p:cNvSpPr/>
                <p:nvPr/>
              </p:nvSpPr>
              <p:spPr>
                <a:xfrm>
                  <a:off x="5963543" y="2565660"/>
                  <a:ext cx="36576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6F7DBE7-DAC5-57A9-9765-7C7C4BB322AD}"/>
                </a:ext>
              </a:extLst>
            </p:cNvPr>
            <p:cNvSpPr/>
            <p:nvPr/>
          </p:nvSpPr>
          <p:spPr>
            <a:xfrm>
              <a:off x="4300801" y="1764095"/>
              <a:ext cx="58862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5C7928-ED68-1D3D-007C-E9CFC7DF85EE}"/>
              </a:ext>
            </a:extLst>
          </p:cNvPr>
          <p:cNvGrpSpPr/>
          <p:nvPr/>
        </p:nvGrpSpPr>
        <p:grpSpPr>
          <a:xfrm>
            <a:off x="234842" y="394580"/>
            <a:ext cx="2410153" cy="2856108"/>
            <a:chOff x="1156862" y="806060"/>
            <a:chExt cx="2410153" cy="2856108"/>
          </a:xfrm>
        </p:grpSpPr>
        <p:pic>
          <p:nvPicPr>
            <p:cNvPr id="4" name="Picture 3" descr="A picture containing arthropod&#10;&#10;Description automatically generated">
              <a:extLst>
                <a:ext uri="{FF2B5EF4-FFF2-40B4-BE49-F238E27FC236}">
                  <a16:creationId xmlns:a16="http://schemas.microsoft.com/office/drawing/2014/main" id="{C32346A1-0171-0169-4A09-E6A28B306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9" r="17361"/>
            <a:stretch/>
          </p:blipFill>
          <p:spPr>
            <a:xfrm>
              <a:off x="1978986" y="1871692"/>
              <a:ext cx="758952" cy="75895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" name="Picture 4" descr="A picture containing nature, waterfall&#10;&#10;Description automatically generated">
              <a:extLst>
                <a:ext uri="{FF2B5EF4-FFF2-40B4-BE49-F238E27FC236}">
                  <a16:creationId xmlns:a16="http://schemas.microsoft.com/office/drawing/2014/main" id="{CCD14C8B-982F-6A79-B23A-F8FEDA140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8" r="14312"/>
            <a:stretch/>
          </p:blipFill>
          <p:spPr>
            <a:xfrm>
              <a:off x="1159398" y="1871692"/>
              <a:ext cx="758952" cy="75895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Picture 5" descr="A spider on a white surface&#10;&#10;Description automatically generated with low confidence">
              <a:extLst>
                <a:ext uri="{FF2B5EF4-FFF2-40B4-BE49-F238E27FC236}">
                  <a16:creationId xmlns:a16="http://schemas.microsoft.com/office/drawing/2014/main" id="{DCA7482B-C1D3-25E3-6297-11A0AB896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/>
            <a:stretch/>
          </p:blipFill>
          <p:spPr>
            <a:xfrm>
              <a:off x="1978695" y="2677104"/>
              <a:ext cx="761084" cy="7610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EA1FDC-D4C2-6A61-9B0A-F78416E6C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/>
          </p:blipFill>
          <p:spPr>
            <a:xfrm>
              <a:off x="2799421" y="2677104"/>
              <a:ext cx="761084" cy="76108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277C1B-ACB1-58CC-871A-7E98E72D89A6}"/>
                </a:ext>
              </a:extLst>
            </p:cNvPr>
            <p:cNvSpPr txBox="1"/>
            <p:nvPr/>
          </p:nvSpPr>
          <p:spPr>
            <a:xfrm>
              <a:off x="1159398" y="806060"/>
              <a:ext cx="2407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latin typeface="Helvetica" panose="020B0604020202020204" pitchFamily="34" charset="0"/>
                  <a:cs typeface="Helvetica" panose="020B0604020202020204" pitchFamily="34" charset="0"/>
                </a:rPr>
                <a:t>Field samples</a:t>
              </a:r>
            </a:p>
            <a:p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used for summer incubation exp. treatments (start)</a:t>
              </a:r>
            </a:p>
          </p:txBody>
        </p:sp>
        <p:pic>
          <p:nvPicPr>
            <p:cNvPr id="16" name="Picture 15" descr="A picture containing outdoor, text, snow, map&#10;&#10;Description automatically generated">
              <a:extLst>
                <a:ext uri="{FF2B5EF4-FFF2-40B4-BE49-F238E27FC236}">
                  <a16:creationId xmlns:a16="http://schemas.microsoft.com/office/drawing/2014/main" id="{2136E7FE-E924-B214-3E33-6730DD6F3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r="865"/>
            <a:stretch/>
          </p:blipFill>
          <p:spPr>
            <a:xfrm>
              <a:off x="1159398" y="2677104"/>
              <a:ext cx="759655" cy="7596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7" name="Picture 16" descr="A close-up of a coral reef&#10;&#10;Description automatically generated with low confidence">
              <a:extLst>
                <a:ext uri="{FF2B5EF4-FFF2-40B4-BE49-F238E27FC236}">
                  <a16:creationId xmlns:a16="http://schemas.microsoft.com/office/drawing/2014/main" id="{093B3A5B-D5BC-B3FA-F95E-B9B8C3544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92" t="7706" r="18280" b="19189"/>
            <a:stretch/>
          </p:blipFill>
          <p:spPr>
            <a:xfrm>
              <a:off x="1159398" y="1062950"/>
              <a:ext cx="759655" cy="7596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9A534A3-349D-1DCB-F66D-7227AC1A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98574" y="1871692"/>
              <a:ext cx="758952" cy="75895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294908-17D4-AE8C-E172-1470C685073E}"/>
                </a:ext>
              </a:extLst>
            </p:cNvPr>
            <p:cNvSpPr txBox="1"/>
            <p:nvPr/>
          </p:nvSpPr>
          <p:spPr>
            <a:xfrm>
              <a:off x="1156862" y="3415947"/>
              <a:ext cx="7614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Helvetica" panose="020B0604020202020204" pitchFamily="34" charset="0"/>
                  <a:cs typeface="Helvetica" panose="020B0604020202020204" pitchFamily="34" charset="0"/>
                </a:rPr>
                <a:t>WMS</a:t>
              </a:r>
            </a:p>
            <a:p>
              <a:pPr algn="ctr"/>
              <a:r>
                <a:rPr lang="en-US" sz="400" dirty="0">
                  <a:latin typeface="Helvetica" panose="020B0604020202020204" pitchFamily="34" charset="0"/>
                  <a:cs typeface="Helvetica" panose="020B0604020202020204" pitchFamily="34" charset="0"/>
                </a:rPr>
                <a:t>White Mat Syndrome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BCE6DF-3317-4ADF-1AC3-4626927005E2}"/>
                </a:ext>
              </a:extLst>
            </p:cNvPr>
            <p:cNvSpPr txBox="1"/>
            <p:nvPr/>
          </p:nvSpPr>
          <p:spPr>
            <a:xfrm>
              <a:off x="1968405" y="3415947"/>
              <a:ext cx="7775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Gelidium</a:t>
              </a:r>
              <a:r>
                <a:rPr lang="en-US" sz="6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 elegans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D8750D-4B54-D577-4E3A-54A6156A54AC}"/>
                </a:ext>
              </a:extLst>
            </p:cNvPr>
            <p:cNvSpPr txBox="1"/>
            <p:nvPr/>
          </p:nvSpPr>
          <p:spPr>
            <a:xfrm>
              <a:off x="2805527" y="3415947"/>
              <a:ext cx="7614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Helvetica" panose="020B0604020202020204" pitchFamily="34" charset="0"/>
                  <a:cs typeface="Helvetica" panose="020B0604020202020204" pitchFamily="34" charset="0"/>
                </a:rPr>
                <a:t>Sediment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FDED05-1143-4864-FB0D-378FA710718B}"/>
                </a:ext>
              </a:extLst>
            </p:cNvPr>
            <p:cNvSpPr/>
            <p:nvPr/>
          </p:nvSpPr>
          <p:spPr>
            <a:xfrm>
              <a:off x="3120775" y="1406128"/>
              <a:ext cx="140088" cy="4571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A close-up of a plant&#10;&#10;Description automatically generated with medium confidence">
              <a:extLst>
                <a:ext uri="{FF2B5EF4-FFF2-40B4-BE49-F238E27FC236}">
                  <a16:creationId xmlns:a16="http://schemas.microsoft.com/office/drawing/2014/main" id="{EDA58527-982F-67C6-4519-3EF43F90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9" r="20850"/>
            <a:stretch/>
          </p:blipFill>
          <p:spPr>
            <a:xfrm>
              <a:off x="1979548" y="1062950"/>
              <a:ext cx="758952" cy="75895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BCBA6AF-720C-F84F-E7B6-B821B1388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" t="15676" r="76398" b="62898"/>
            <a:stretch/>
          </p:blipFill>
          <p:spPr>
            <a:xfrm>
              <a:off x="2798995" y="1062950"/>
              <a:ext cx="758953" cy="75895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FC6D87-1F3A-3593-B085-631BD596EDB5}"/>
                </a:ext>
              </a:extLst>
            </p:cNvPr>
            <p:cNvSpPr/>
            <p:nvPr/>
          </p:nvSpPr>
          <p:spPr>
            <a:xfrm>
              <a:off x="1793856" y="2565659"/>
              <a:ext cx="109502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AEA314D-9303-74AD-A405-DA4B019E369B}"/>
                </a:ext>
              </a:extLst>
            </p:cNvPr>
            <p:cNvSpPr/>
            <p:nvPr/>
          </p:nvSpPr>
          <p:spPr>
            <a:xfrm>
              <a:off x="2402906" y="2565659"/>
              <a:ext cx="320040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D5A3CD-3885-436A-4B1A-62DB92C21EF4}"/>
                </a:ext>
              </a:extLst>
            </p:cNvPr>
            <p:cNvSpPr/>
            <p:nvPr/>
          </p:nvSpPr>
          <p:spPr>
            <a:xfrm>
              <a:off x="3286899" y="2565659"/>
              <a:ext cx="256032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A9923D1-1EA6-CE7D-3856-FEB8C83729DB}"/>
                </a:ext>
              </a:extLst>
            </p:cNvPr>
            <p:cNvSpPr/>
            <p:nvPr/>
          </p:nvSpPr>
          <p:spPr>
            <a:xfrm>
              <a:off x="1842016" y="1764094"/>
              <a:ext cx="61342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82793B-EDF5-8749-F804-C37BE7F3191B}"/>
                </a:ext>
              </a:extLst>
            </p:cNvPr>
            <p:cNvSpPr/>
            <p:nvPr/>
          </p:nvSpPr>
          <p:spPr>
            <a:xfrm>
              <a:off x="2582858" y="3373754"/>
              <a:ext cx="140088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EAFA86-E5DC-1873-D41B-1A544C81A6D8}"/>
                </a:ext>
              </a:extLst>
            </p:cNvPr>
            <p:cNvSpPr/>
            <p:nvPr/>
          </p:nvSpPr>
          <p:spPr>
            <a:xfrm>
              <a:off x="1763270" y="3373754"/>
              <a:ext cx="140088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8902D4-332F-D790-3A17-4D3B2A59A25C}"/>
                </a:ext>
              </a:extLst>
            </p:cNvPr>
            <p:cNvSpPr/>
            <p:nvPr/>
          </p:nvSpPr>
          <p:spPr>
            <a:xfrm>
              <a:off x="2540066" y="1764094"/>
              <a:ext cx="182880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5F054CB-EBAD-DA3D-ED2C-6E94D7B6763C}"/>
                </a:ext>
              </a:extLst>
            </p:cNvPr>
            <p:cNvSpPr/>
            <p:nvPr/>
          </p:nvSpPr>
          <p:spPr>
            <a:xfrm>
              <a:off x="3396627" y="1764095"/>
              <a:ext cx="146304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F37D4F6-0782-85C3-277E-35952AE89748}"/>
                </a:ext>
              </a:extLst>
            </p:cNvPr>
            <p:cNvSpPr/>
            <p:nvPr/>
          </p:nvSpPr>
          <p:spPr>
            <a:xfrm>
              <a:off x="3402843" y="3373754"/>
              <a:ext cx="140088" cy="457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6909E02-105E-AB1A-3D10-6BEBA29D7847}"/>
              </a:ext>
            </a:extLst>
          </p:cNvPr>
          <p:cNvGrpSpPr/>
          <p:nvPr/>
        </p:nvGrpSpPr>
        <p:grpSpPr>
          <a:xfrm>
            <a:off x="2766060" y="3429000"/>
            <a:ext cx="4983480" cy="2918935"/>
            <a:chOff x="2766060" y="3429000"/>
            <a:chExt cx="4983480" cy="2918935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048E338-6EFA-8A53-AB26-D97772CF02E4}"/>
                </a:ext>
              </a:extLst>
            </p:cNvPr>
            <p:cNvSpPr/>
            <p:nvPr/>
          </p:nvSpPr>
          <p:spPr>
            <a:xfrm>
              <a:off x="2766060" y="3429000"/>
              <a:ext cx="4983480" cy="2887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521F4C4-891D-6EAA-A23C-A33A7CE99F9D}"/>
                </a:ext>
              </a:extLst>
            </p:cNvPr>
            <p:cNvGrpSpPr/>
            <p:nvPr/>
          </p:nvGrpSpPr>
          <p:grpSpPr>
            <a:xfrm>
              <a:off x="2833262" y="3488300"/>
              <a:ext cx="4866672" cy="2859635"/>
              <a:chOff x="2833262" y="3488300"/>
              <a:chExt cx="4866672" cy="285963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DD4ADAE-3ECB-8A5D-B8B8-C6A3D1574B1B}"/>
                  </a:ext>
                </a:extLst>
              </p:cNvPr>
              <p:cNvGrpSpPr/>
              <p:nvPr/>
            </p:nvGrpSpPr>
            <p:grpSpPr>
              <a:xfrm>
                <a:off x="5259074" y="3492600"/>
                <a:ext cx="2440860" cy="2855335"/>
                <a:chOff x="3582674" y="810360"/>
                <a:chExt cx="2440860" cy="285533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EAA49B-E3C7-93F4-8898-A34D240A4E57}"/>
                    </a:ext>
                  </a:extLst>
                </p:cNvPr>
                <p:cNvSpPr txBox="1"/>
                <p:nvPr/>
              </p:nvSpPr>
              <p:spPr>
                <a:xfrm>
                  <a:off x="3582674" y="3419474"/>
                  <a:ext cx="83054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G. elegans </a:t>
                  </a:r>
                  <a:r>
                    <a:rPr lang="en-US" sz="6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paired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EF76847-6490-784A-16B4-68A0D4816851}"/>
                    </a:ext>
                  </a:extLst>
                </p:cNvPr>
                <p:cNvSpPr txBox="1"/>
                <p:nvPr/>
              </p:nvSpPr>
              <p:spPr>
                <a:xfrm>
                  <a:off x="3608827" y="810360"/>
                  <a:ext cx="24076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WMS-like lesions</a:t>
                  </a:r>
                </a:p>
                <a:p>
                  <a:r>
                    <a:rPr lang="en-US" sz="5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Infections observed in the summer incubation exp. (end)</a:t>
                  </a:r>
                </a:p>
              </p:txBody>
            </p:sp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F7225167-0585-59BF-85C3-86E7E5B27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18" r="1482"/>
                <a:stretch/>
              </p:blipFill>
              <p:spPr>
                <a:xfrm>
                  <a:off x="3620147" y="2677104"/>
                  <a:ext cx="759655" cy="759655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61" name="Picture 60" descr="A picture containing text, ocean floor&#10;&#10;Description automatically generated">
                  <a:extLst>
                    <a:ext uri="{FF2B5EF4-FFF2-40B4-BE49-F238E27FC236}">
                      <a16:creationId xmlns:a16="http://schemas.microsoft.com/office/drawing/2014/main" id="{3D244D6A-A6D4-FAFE-5A7F-6962E7265E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927" t="3922" r="18685" b="11561"/>
                <a:stretch/>
              </p:blipFill>
              <p:spPr>
                <a:xfrm>
                  <a:off x="3618443" y="1062950"/>
                  <a:ext cx="759655" cy="759655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62" name="Picture 61" descr="A picture containing indoor, food, dish, eaten&#10;&#10;Description automatically generated">
                  <a:extLst>
                    <a:ext uri="{FF2B5EF4-FFF2-40B4-BE49-F238E27FC236}">
                      <a16:creationId xmlns:a16="http://schemas.microsoft.com/office/drawing/2014/main" id="{D8CC36C6-585D-30EB-15F8-FF1D35FBB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09" r="16291"/>
                <a:stretch/>
              </p:blipFill>
              <p:spPr>
                <a:xfrm>
                  <a:off x="3620543" y="1871339"/>
                  <a:ext cx="759655" cy="759655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8BADB24-5E88-37DE-92E7-EB247B20F9D3}"/>
                    </a:ext>
                  </a:extLst>
                </p:cNvPr>
                <p:cNvSpPr/>
                <p:nvPr/>
              </p:nvSpPr>
              <p:spPr>
                <a:xfrm>
                  <a:off x="4219575" y="3373754"/>
                  <a:ext cx="140088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66D366B-B4E2-2526-CDD7-478D043D90C7}"/>
                    </a:ext>
                  </a:extLst>
                </p:cNvPr>
                <p:cNvSpPr/>
                <p:nvPr/>
              </p:nvSpPr>
              <p:spPr>
                <a:xfrm>
                  <a:off x="4323087" y="2565660"/>
                  <a:ext cx="36576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4146A611-58FB-9FDD-8286-EA48EF6EB15A}"/>
                    </a:ext>
                  </a:extLst>
                </p:cNvPr>
                <p:cNvGrpSpPr/>
                <p:nvPr/>
              </p:nvGrpSpPr>
              <p:grpSpPr>
                <a:xfrm>
                  <a:off x="5254449" y="1062950"/>
                  <a:ext cx="769085" cy="2602745"/>
                  <a:chOff x="4436113" y="1062950"/>
                  <a:chExt cx="769085" cy="2602745"/>
                </a:xfrm>
              </p:grpSpPr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B790CB5-F53E-532C-0386-20F37EA62CD4}"/>
                      </a:ext>
                    </a:extLst>
                  </p:cNvPr>
                  <p:cNvSpPr txBox="1"/>
                  <p:nvPr/>
                </p:nvSpPr>
                <p:spPr>
                  <a:xfrm>
                    <a:off x="4436113" y="3419474"/>
                    <a:ext cx="76908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WMS fragment</a:t>
                    </a:r>
                  </a:p>
                  <a:p>
                    <a:pPr algn="ctr"/>
                    <a:r>
                      <a:rPr lang="en-US" sz="4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(injured)</a:t>
                    </a:r>
                  </a:p>
                </p:txBody>
              </p:sp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7417A06F-F2E1-21B8-C909-9D5245E08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00" r="12500"/>
                  <a:stretch/>
                </p:blipFill>
                <p:spPr>
                  <a:xfrm>
                    <a:off x="4439444" y="2677104"/>
                    <a:ext cx="759655" cy="759655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</p:pic>
              <p:pic>
                <p:nvPicPr>
                  <p:cNvPr id="78" name="Picture 77" descr="A picture containing close&#10;&#10;Description automatically generated">
                    <a:extLst>
                      <a:ext uri="{FF2B5EF4-FFF2-40B4-BE49-F238E27FC236}">
                        <a16:creationId xmlns:a16="http://schemas.microsoft.com/office/drawing/2014/main" id="{4ECD2938-32B6-BBF2-2F38-3CF88B1423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00" r="12500"/>
                  <a:stretch/>
                </p:blipFill>
                <p:spPr>
                  <a:xfrm>
                    <a:off x="4438453" y="1871692"/>
                    <a:ext cx="759655" cy="759655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</p:pic>
              <p:pic>
                <p:nvPicPr>
                  <p:cNvPr id="79" name="Picture 78" descr="A picture containing building material&#10;&#10;Description automatically generated">
                    <a:extLst>
                      <a:ext uri="{FF2B5EF4-FFF2-40B4-BE49-F238E27FC236}">
                        <a16:creationId xmlns:a16="http://schemas.microsoft.com/office/drawing/2014/main" id="{C072232B-007C-D6C7-78BA-9837F247D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264" t="33959" r="35870" b="22219"/>
                  <a:stretch/>
                </p:blipFill>
                <p:spPr>
                  <a:xfrm>
                    <a:off x="4438593" y="1062950"/>
                    <a:ext cx="759655" cy="759655"/>
                  </a:xfrm>
                  <a:prstGeom prst="rect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</p:pic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33209A27-7F22-158A-9942-8CF6201ED1FA}"/>
                      </a:ext>
                    </a:extLst>
                  </p:cNvPr>
                  <p:cNvSpPr/>
                  <p:nvPr/>
                </p:nvSpPr>
                <p:spPr>
                  <a:xfrm>
                    <a:off x="5043261" y="3373754"/>
                    <a:ext cx="140088" cy="4572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DDA394E6-7B6F-1354-8DB1-669545B5835C}"/>
                      </a:ext>
                    </a:extLst>
                  </p:cNvPr>
                  <p:cNvSpPr/>
                  <p:nvPr/>
                </p:nvSpPr>
                <p:spPr>
                  <a:xfrm>
                    <a:off x="5165061" y="2565659"/>
                    <a:ext cx="18288" cy="4572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50AAFB93-9FDF-7A94-06B7-0918A50D20A8}"/>
                      </a:ext>
                    </a:extLst>
                  </p:cNvPr>
                  <p:cNvSpPr/>
                  <p:nvPr/>
                </p:nvSpPr>
                <p:spPr>
                  <a:xfrm>
                    <a:off x="5062455" y="1764094"/>
                    <a:ext cx="120894" cy="4572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9D4EB67F-9072-78B3-CFFB-F9ED767E0D17}"/>
                    </a:ext>
                  </a:extLst>
                </p:cNvPr>
                <p:cNvGrpSpPr/>
                <p:nvPr/>
              </p:nvGrpSpPr>
              <p:grpSpPr>
                <a:xfrm>
                  <a:off x="4369642" y="1062950"/>
                  <a:ext cx="880274" cy="2541190"/>
                  <a:chOff x="5189228" y="1062950"/>
                  <a:chExt cx="880274" cy="2541190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B2ECA24-A3FE-DEB1-9D98-2A6860AE8434}"/>
                      </a:ext>
                    </a:extLst>
                  </p:cNvPr>
                  <p:cNvSpPr txBox="1"/>
                  <p:nvPr/>
                </p:nvSpPr>
                <p:spPr>
                  <a:xfrm>
                    <a:off x="5189228" y="3419474"/>
                    <a:ext cx="880274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WMS fragment</a:t>
                    </a:r>
                  </a:p>
                </p:txBody>
              </p: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4ACB8966-2252-DE56-15E0-19D74784F444}"/>
                      </a:ext>
                    </a:extLst>
                  </p:cNvPr>
                  <p:cNvGrpSpPr/>
                  <p:nvPr/>
                </p:nvGrpSpPr>
                <p:grpSpPr>
                  <a:xfrm>
                    <a:off x="5258743" y="1062950"/>
                    <a:ext cx="759655" cy="2373809"/>
                    <a:chOff x="5258743" y="1062950"/>
                    <a:chExt cx="759655" cy="2373809"/>
                  </a:xfrm>
                </p:grpSpPr>
                <p:pic>
                  <p:nvPicPr>
                    <p:cNvPr id="70" name="Picture 69" descr="Diagram&#10;&#10;Description automatically generated">
                      <a:extLst>
                        <a:ext uri="{FF2B5EF4-FFF2-40B4-BE49-F238E27FC236}">
                          <a16:creationId xmlns:a16="http://schemas.microsoft.com/office/drawing/2014/main" id="{EE0533E7-6340-BBE7-4A64-A402B49CF5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588" r="411"/>
                    <a:stretch/>
                  </p:blipFill>
                  <p:spPr>
                    <a:xfrm>
                      <a:off x="5258743" y="2677104"/>
                      <a:ext cx="759655" cy="759655"/>
                    </a:xfrm>
                    <a:prstGeom prst="rect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1" name="Picture 70">
                      <a:extLst>
                        <a:ext uri="{FF2B5EF4-FFF2-40B4-BE49-F238E27FC236}">
                          <a16:creationId xmlns:a16="http://schemas.microsoft.com/office/drawing/2014/main" id="{1D4ECA8E-0056-D7CC-41FA-2ED336678B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7215" t="18781" r="32993" b="28163"/>
                    <a:stretch/>
                  </p:blipFill>
                  <p:spPr>
                    <a:xfrm>
                      <a:off x="5258743" y="1062950"/>
                      <a:ext cx="759655" cy="759655"/>
                    </a:xfrm>
                    <a:prstGeom prst="rect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2" name="Picture 71" descr="A close-up of a rock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AA5EF4E4-FFC3-5A3A-5687-1927D86B6E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328" t="10076" r="17997" b="9027"/>
                    <a:stretch/>
                  </p:blipFill>
                  <p:spPr>
                    <a:xfrm>
                      <a:off x="5258743" y="1871692"/>
                      <a:ext cx="759655" cy="759655"/>
                    </a:xfrm>
                    <a:prstGeom prst="rect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E8E6398E-80FE-EDA1-5196-7207BCF80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0031" y="3373754"/>
                      <a:ext cx="140088" cy="457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E4173969-7DF1-6533-1981-89579F576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0804" y="1764094"/>
                      <a:ext cx="139315" cy="457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19F8B507-8C81-94AE-BFA7-93F46EADD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543" y="2565660"/>
                      <a:ext cx="36576" cy="457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C9E030D-4D09-AA3E-5D3E-EBCE107FE912}"/>
                    </a:ext>
                  </a:extLst>
                </p:cNvPr>
                <p:cNvSpPr/>
                <p:nvPr/>
              </p:nvSpPr>
              <p:spPr>
                <a:xfrm>
                  <a:off x="4300801" y="1764095"/>
                  <a:ext cx="58862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C537FAAB-709E-761C-BEC0-10DAADCA3E5F}"/>
                  </a:ext>
                </a:extLst>
              </p:cNvPr>
              <p:cNvGrpSpPr/>
              <p:nvPr/>
            </p:nvGrpSpPr>
            <p:grpSpPr>
              <a:xfrm>
                <a:off x="2833262" y="3488300"/>
                <a:ext cx="2410153" cy="2856108"/>
                <a:chOff x="1156862" y="806060"/>
                <a:chExt cx="2410153" cy="2856108"/>
              </a:xfrm>
            </p:grpSpPr>
            <p:pic>
              <p:nvPicPr>
                <p:cNvPr id="84" name="Picture 83" descr="A picture containing arthropod&#10;&#10;Description automatically generated">
                  <a:extLst>
                    <a:ext uri="{FF2B5EF4-FFF2-40B4-BE49-F238E27FC236}">
                      <a16:creationId xmlns:a16="http://schemas.microsoft.com/office/drawing/2014/main" id="{3993BB00-E717-E2C6-4815-33EAED71D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9" r="17361"/>
                <a:stretch/>
              </p:blipFill>
              <p:spPr>
                <a:xfrm>
                  <a:off x="1978986" y="1871692"/>
                  <a:ext cx="758952" cy="758951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85" name="Picture 84" descr="A picture containing nature, waterfall&#10;&#10;Description automatically generated">
                  <a:extLst>
                    <a:ext uri="{FF2B5EF4-FFF2-40B4-BE49-F238E27FC236}">
                      <a16:creationId xmlns:a16="http://schemas.microsoft.com/office/drawing/2014/main" id="{EF13C561-2153-40B0-1E00-2BB158D618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88" r="14312"/>
                <a:stretch/>
              </p:blipFill>
              <p:spPr>
                <a:xfrm>
                  <a:off x="1159398" y="1871692"/>
                  <a:ext cx="758952" cy="758953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86" name="Picture 85" descr="A spider on a white surfac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D2EE49-A2AA-7CAF-A777-4920021F5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/>
                <a:stretch/>
              </p:blipFill>
              <p:spPr>
                <a:xfrm>
                  <a:off x="1978695" y="2677104"/>
                  <a:ext cx="761084" cy="761084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6445A39C-61AA-8143-FB98-ACA03080A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00" r="12500"/>
                <a:stretch/>
              </p:blipFill>
              <p:spPr>
                <a:xfrm>
                  <a:off x="2799421" y="2677104"/>
                  <a:ext cx="761084" cy="761085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BB1402-9952-A265-CC89-D6D679144081}"/>
                    </a:ext>
                  </a:extLst>
                </p:cNvPr>
                <p:cNvSpPr txBox="1"/>
                <p:nvPr/>
              </p:nvSpPr>
              <p:spPr>
                <a:xfrm>
                  <a:off x="1159398" y="806060"/>
                  <a:ext cx="24076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Field samples</a:t>
                  </a:r>
                </a:p>
                <a:p>
                  <a:r>
                    <a:rPr lang="en-US" sz="5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used for summer incubation exp. treatments (start)</a:t>
                  </a:r>
                </a:p>
              </p:txBody>
            </p:sp>
            <p:pic>
              <p:nvPicPr>
                <p:cNvPr id="89" name="Picture 88" descr="A picture containing outdoor, text, snow, map&#10;&#10;Description automatically generated">
                  <a:extLst>
                    <a:ext uri="{FF2B5EF4-FFF2-40B4-BE49-F238E27FC236}">
                      <a16:creationId xmlns:a16="http://schemas.microsoft.com/office/drawing/2014/main" id="{022D676E-E3D0-4E38-72C5-F7E2E5735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35" r="865"/>
                <a:stretch/>
              </p:blipFill>
              <p:spPr>
                <a:xfrm>
                  <a:off x="1159398" y="2677104"/>
                  <a:ext cx="759655" cy="759655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90" name="Picture 89" descr="A close-up of a coral reef&#10;&#10;Description automatically generated with low confidence">
                  <a:extLst>
                    <a:ext uri="{FF2B5EF4-FFF2-40B4-BE49-F238E27FC236}">
                      <a16:creationId xmlns:a16="http://schemas.microsoft.com/office/drawing/2014/main" id="{2155CC89-CC16-66A2-6A39-7BD06B8784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92" t="7706" r="18280" b="19189"/>
                <a:stretch/>
              </p:blipFill>
              <p:spPr>
                <a:xfrm>
                  <a:off x="1159398" y="1062950"/>
                  <a:ext cx="759655" cy="759655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6D8A9E5-8271-DE2A-BFA8-DC2E81064D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8574" y="1871692"/>
                  <a:ext cx="758952" cy="758952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1D200A1-8E51-F0D0-43E3-BC5E51D23987}"/>
                    </a:ext>
                  </a:extLst>
                </p:cNvPr>
                <p:cNvSpPr txBox="1"/>
                <p:nvPr/>
              </p:nvSpPr>
              <p:spPr>
                <a:xfrm>
                  <a:off x="1156862" y="3415947"/>
                  <a:ext cx="76148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WMS</a:t>
                  </a:r>
                </a:p>
                <a:p>
                  <a:pPr algn="ctr"/>
                  <a:r>
                    <a:rPr lang="en-US" sz="4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White Mat Syndrome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7C808F39-893A-AFF2-06DB-C8F357E2B3D1}"/>
                    </a:ext>
                  </a:extLst>
                </p:cNvPr>
                <p:cNvSpPr txBox="1"/>
                <p:nvPr/>
              </p:nvSpPr>
              <p:spPr>
                <a:xfrm>
                  <a:off x="1968405" y="3415947"/>
                  <a:ext cx="777576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i="1" dirty="0" err="1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Gelidium</a:t>
                  </a:r>
                  <a:r>
                    <a:rPr lang="en-US" sz="600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elegans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1A1F55E-F393-5EE6-F8E0-C94016A9756E}"/>
                    </a:ext>
                  </a:extLst>
                </p:cNvPr>
                <p:cNvSpPr txBox="1"/>
                <p:nvPr/>
              </p:nvSpPr>
              <p:spPr>
                <a:xfrm>
                  <a:off x="2805527" y="3415947"/>
                  <a:ext cx="76148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Sediment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0895652-5B7A-371E-6285-29C797449DA3}"/>
                    </a:ext>
                  </a:extLst>
                </p:cNvPr>
                <p:cNvSpPr/>
                <p:nvPr/>
              </p:nvSpPr>
              <p:spPr>
                <a:xfrm>
                  <a:off x="3120775" y="1406128"/>
                  <a:ext cx="140088" cy="4571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6" name="Picture 95" descr="A close-up of a plan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F8F30AF-8070-4181-4E42-F6DC16A90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49" r="20850"/>
                <a:stretch/>
              </p:blipFill>
              <p:spPr>
                <a:xfrm>
                  <a:off x="1979548" y="1062950"/>
                  <a:ext cx="758952" cy="758952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C336CE7E-BB5B-2031-6B03-017BC53CA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32" t="15676" r="76398" b="62898"/>
                <a:stretch/>
              </p:blipFill>
              <p:spPr>
                <a:xfrm>
                  <a:off x="2798995" y="1062950"/>
                  <a:ext cx="758953" cy="758953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</p:pic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44C5B95-9F8F-B1EF-426F-CF69DACC906B}"/>
                    </a:ext>
                  </a:extLst>
                </p:cNvPr>
                <p:cNvSpPr/>
                <p:nvPr/>
              </p:nvSpPr>
              <p:spPr>
                <a:xfrm>
                  <a:off x="1793856" y="2565659"/>
                  <a:ext cx="109502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13DCF618-7499-15EE-FFA6-DE98D6B27714}"/>
                    </a:ext>
                  </a:extLst>
                </p:cNvPr>
                <p:cNvSpPr/>
                <p:nvPr/>
              </p:nvSpPr>
              <p:spPr>
                <a:xfrm>
                  <a:off x="2402906" y="2565659"/>
                  <a:ext cx="320040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55D2F38-5488-7CD7-CA3C-1CC06B7E6CD9}"/>
                    </a:ext>
                  </a:extLst>
                </p:cNvPr>
                <p:cNvSpPr/>
                <p:nvPr/>
              </p:nvSpPr>
              <p:spPr>
                <a:xfrm>
                  <a:off x="3286899" y="2565659"/>
                  <a:ext cx="256032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60818A4-2D34-4B19-879E-F0512CFBDA23}"/>
                    </a:ext>
                  </a:extLst>
                </p:cNvPr>
                <p:cNvSpPr/>
                <p:nvPr/>
              </p:nvSpPr>
              <p:spPr>
                <a:xfrm>
                  <a:off x="1842016" y="1764094"/>
                  <a:ext cx="61342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BD9B801-710E-FC11-68E9-336ED147EE15}"/>
                    </a:ext>
                  </a:extLst>
                </p:cNvPr>
                <p:cNvSpPr/>
                <p:nvPr/>
              </p:nvSpPr>
              <p:spPr>
                <a:xfrm>
                  <a:off x="2582858" y="3373754"/>
                  <a:ext cx="140088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44D955A-A114-A90B-F57D-897738BC08F0}"/>
                    </a:ext>
                  </a:extLst>
                </p:cNvPr>
                <p:cNvSpPr/>
                <p:nvPr/>
              </p:nvSpPr>
              <p:spPr>
                <a:xfrm>
                  <a:off x="1763270" y="3373754"/>
                  <a:ext cx="140088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CE3F76B4-28C1-463D-7EAE-F200F53CFC60}"/>
                    </a:ext>
                  </a:extLst>
                </p:cNvPr>
                <p:cNvSpPr/>
                <p:nvPr/>
              </p:nvSpPr>
              <p:spPr>
                <a:xfrm>
                  <a:off x="2540066" y="1764094"/>
                  <a:ext cx="182880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3EE4777-0714-F8E8-CE6F-40278198318E}"/>
                    </a:ext>
                  </a:extLst>
                </p:cNvPr>
                <p:cNvSpPr/>
                <p:nvPr/>
              </p:nvSpPr>
              <p:spPr>
                <a:xfrm>
                  <a:off x="3396627" y="1764095"/>
                  <a:ext cx="146304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4557E6CD-4C00-0037-60F9-E132D7C0F7F0}"/>
                    </a:ext>
                  </a:extLst>
                </p:cNvPr>
                <p:cNvSpPr/>
                <p:nvPr/>
              </p:nvSpPr>
              <p:spPr>
                <a:xfrm>
                  <a:off x="3402843" y="3373754"/>
                  <a:ext cx="140088" cy="4572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1075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ud of smoke&#10;&#10;Description automatically generated with low confidence">
            <a:extLst>
              <a:ext uri="{FF2B5EF4-FFF2-40B4-BE49-F238E27FC236}">
                <a16:creationId xmlns:a16="http://schemas.microsoft.com/office/drawing/2014/main" id="{5C7A20BF-16CB-1DA4-3C72-6E5362302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28" y="-376666"/>
            <a:ext cx="3303297" cy="2347253"/>
          </a:xfrm>
          <a:prstGeom prst="rect">
            <a:avLst/>
          </a:prstGeom>
        </p:spPr>
      </p:pic>
      <p:pic>
        <p:nvPicPr>
          <p:cNvPr id="9" name="Picture 8" descr="A cloud of smoke&#10;&#10;Description automatically generated with low confidence">
            <a:extLst>
              <a:ext uri="{FF2B5EF4-FFF2-40B4-BE49-F238E27FC236}">
                <a16:creationId xmlns:a16="http://schemas.microsoft.com/office/drawing/2014/main" id="{80293B0F-0B88-4C78-5D9C-6D90E5836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89" y="115075"/>
            <a:ext cx="3303297" cy="2347253"/>
          </a:xfrm>
          <a:prstGeom prst="rect">
            <a:avLst/>
          </a:prstGeom>
        </p:spPr>
      </p:pic>
      <p:grpSp>
        <p:nvGrpSpPr>
          <p:cNvPr id="1234" name="Group 1233">
            <a:extLst>
              <a:ext uri="{FF2B5EF4-FFF2-40B4-BE49-F238E27FC236}">
                <a16:creationId xmlns:a16="http://schemas.microsoft.com/office/drawing/2014/main" id="{EAD8233A-5D17-2DAB-C241-6286F5C18178}"/>
              </a:ext>
            </a:extLst>
          </p:cNvPr>
          <p:cNvGrpSpPr/>
          <p:nvPr/>
        </p:nvGrpSpPr>
        <p:grpSpPr>
          <a:xfrm>
            <a:off x="840219" y="1854214"/>
            <a:ext cx="5116409" cy="5082918"/>
            <a:chOff x="-2155838" y="2110286"/>
            <a:chExt cx="7390368" cy="7341993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48A62F8B-B00F-FF85-0D4E-E113FCFBB551}"/>
                </a:ext>
              </a:extLst>
            </p:cNvPr>
            <p:cNvGrpSpPr/>
            <p:nvPr/>
          </p:nvGrpSpPr>
          <p:grpSpPr>
            <a:xfrm>
              <a:off x="617950" y="9026887"/>
              <a:ext cx="1198324" cy="425392"/>
              <a:chOff x="617950" y="7553687"/>
              <a:chExt cx="1198324" cy="425392"/>
            </a:xfrm>
          </p:grpSpPr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5BA356BD-26F0-AEF9-1230-60EFD55779AF}"/>
                  </a:ext>
                </a:extLst>
              </p:cNvPr>
              <p:cNvSpPr/>
              <p:nvPr/>
            </p:nvSpPr>
            <p:spPr>
              <a:xfrm>
                <a:off x="617950" y="7766383"/>
                <a:ext cx="1198324" cy="212696"/>
              </a:xfrm>
              <a:prstGeom prst="ellipse">
                <a:avLst/>
              </a:prstGeom>
              <a:solidFill>
                <a:srgbClr val="5A0D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sp>
            <p:nvSpPr>
              <p:cNvPr id="1045" name="Flowchart: Manual Operation 1044">
                <a:extLst>
                  <a:ext uri="{FF2B5EF4-FFF2-40B4-BE49-F238E27FC236}">
                    <a16:creationId xmlns:a16="http://schemas.microsoft.com/office/drawing/2014/main" id="{FE6F3D0F-E16E-0124-1815-CB0B27A3129C}"/>
                  </a:ext>
                </a:extLst>
              </p:cNvPr>
              <p:cNvSpPr/>
              <p:nvPr/>
            </p:nvSpPr>
            <p:spPr>
              <a:xfrm rot="10800000">
                <a:off x="633415" y="7649167"/>
                <a:ext cx="1167394" cy="212696"/>
              </a:xfrm>
              <a:prstGeom prst="flowChartManualOperation">
                <a:avLst/>
              </a:prstGeom>
              <a:solidFill>
                <a:srgbClr val="5A0D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94477C71-5C0F-779B-A01D-86485583872E}"/>
                  </a:ext>
                </a:extLst>
              </p:cNvPr>
              <p:cNvSpPr/>
              <p:nvPr/>
            </p:nvSpPr>
            <p:spPr>
              <a:xfrm>
                <a:off x="864394" y="7553687"/>
                <a:ext cx="702679" cy="212696"/>
              </a:xfrm>
              <a:prstGeom prst="ellipse">
                <a:avLst/>
              </a:prstGeom>
              <a:solidFill>
                <a:srgbClr val="5A0D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7FEE0FA0-446B-D7A1-3F8F-D9A69F793101}"/>
                </a:ext>
              </a:extLst>
            </p:cNvPr>
            <p:cNvGrpSpPr/>
            <p:nvPr/>
          </p:nvGrpSpPr>
          <p:grpSpPr>
            <a:xfrm>
              <a:off x="262557" y="2110286"/>
              <a:ext cx="4971973" cy="6606790"/>
              <a:chOff x="134830" y="2490449"/>
              <a:chExt cx="4971973" cy="660679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2CC0953-FCC6-12FE-F26C-3D3BBC6C8CD6}"/>
                  </a:ext>
                </a:extLst>
              </p:cNvPr>
              <p:cNvGrpSpPr/>
              <p:nvPr/>
            </p:nvGrpSpPr>
            <p:grpSpPr>
              <a:xfrm>
                <a:off x="2204394" y="2490449"/>
                <a:ext cx="1603164" cy="3511638"/>
                <a:chOff x="771735" y="5982154"/>
                <a:chExt cx="1603164" cy="3511638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06BC8B1-E569-C68F-AC01-028525C5C10D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51BBC9B-A13B-7476-2F4A-11FF182E4981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F38C63B-2D43-589D-2BFC-4AB045122D2C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BF814A5-EE61-40AE-4514-1B83DA606270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892CE9D-FDF5-9FCD-B25B-456ADCF25B6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3CE10E1F-38DF-29C9-1793-E8037111BEDE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6258E71-6756-482F-0C59-8EEE6A57F6D8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0FD765C-D136-A38F-F403-2D7515CF4131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080A6EF-F018-1EC3-01E4-51E230841AF4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D23D983-0BD6-43EC-A740-E521DA30F2B4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25A8584-5D4B-D514-E1A4-95FB7AEBA525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F77DCCB-755E-63BB-0704-EB00191BD514}"/>
                  </a:ext>
                </a:extLst>
              </p:cNvPr>
              <p:cNvGrpSpPr/>
              <p:nvPr/>
            </p:nvGrpSpPr>
            <p:grpSpPr>
              <a:xfrm rot="3600000">
                <a:off x="3410590" y="4512830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24E80B9-C3CD-32F0-FFAC-7778E3FB28A2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61C23A9D-5CE9-EA55-CB3F-A0FEE0F3D4FC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38EAB9C-60D9-F516-8771-F92D4C27E8B1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AB7ECC5-B71E-E7E1-81D6-810DC743E151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7CA9D3C-A836-1D1A-550D-C7C7D242ED86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50B372C-FE5E-3779-442B-54C8E119B4A3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A6603D91-D78D-76DE-D334-90953626C159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2E171FB5-2A8B-97FC-D998-79E3124E014B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DE08B237-AE23-48B5-C08B-F157B0D37BB9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849877E-ADF6-D617-9A48-64C74A00BBDB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B04C9FEB-16A7-0936-AABB-108B1920CC7D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6D06DAC-93C8-FF00-5198-BED9CC3524B8}"/>
                  </a:ext>
                </a:extLst>
              </p:cNvPr>
              <p:cNvGrpSpPr/>
              <p:nvPr/>
            </p:nvGrpSpPr>
            <p:grpSpPr>
              <a:xfrm rot="20700000" flipH="1">
                <a:off x="1619098" y="4327441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3EAD056-6534-889E-14BF-CA41B7965090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9618B6-0F8F-C2A5-176C-9C2FAEACA4EE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AD7EDCB-5BB2-3D25-E2BC-A67EF60666B9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66025C5-47F6-8273-25E7-FD5159C85D3C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9F82D36-AAAC-65FF-7868-030CC087BE90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CCCF964-79E0-373F-1E82-B8B32EB19DD8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BB80B6A0-70A1-7C2B-93BB-8D62E5F70200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2E59BD6A-BB16-FAEE-58BF-AFE6A8EE3846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3BF4A53D-5797-55A6-71A6-C415D5903B6D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C06BA578-B93A-B92A-5AFE-5D14B92277AF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id="{8CE84EB8-91C1-F8D3-0D7A-E0D8830E304A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84971948-685E-D74D-82A3-A17D7556909C}"/>
                  </a:ext>
                </a:extLst>
              </p:cNvPr>
              <p:cNvSpPr/>
              <p:nvPr/>
            </p:nvSpPr>
            <p:spPr>
              <a:xfrm rot="10073497" flipH="1">
                <a:off x="719910" y="5686101"/>
                <a:ext cx="2629343" cy="3411138"/>
              </a:xfrm>
              <a:custGeom>
                <a:avLst/>
                <a:gdLst>
                  <a:gd name="connsiteX0" fmla="*/ 163434 w 968126"/>
                  <a:gd name="connsiteY0" fmla="*/ 180774 h 4070630"/>
                  <a:gd name="connsiteX1" fmla="*/ 947205 w 968126"/>
                  <a:gd name="connsiteY1" fmla="*/ 2024088 h 4070630"/>
                  <a:gd name="connsiteX2" fmla="*/ 744005 w 968126"/>
                  <a:gd name="connsiteY2" fmla="*/ 4070603 h 4070630"/>
                  <a:gd name="connsiteX3" fmla="*/ 758519 w 968126"/>
                  <a:gd name="connsiteY3" fmla="*/ 1980546 h 4070630"/>
                  <a:gd name="connsiteX4" fmla="*/ 47319 w 968126"/>
                  <a:gd name="connsiteY4" fmla="*/ 267860 h 4070630"/>
                  <a:gd name="connsiteX5" fmla="*/ 163434 w 968126"/>
                  <a:gd name="connsiteY5" fmla="*/ 180774 h 4070630"/>
                  <a:gd name="connsiteX0" fmla="*/ 163434 w 950041"/>
                  <a:gd name="connsiteY0" fmla="*/ 180774 h 4975609"/>
                  <a:gd name="connsiteX1" fmla="*/ 947205 w 950041"/>
                  <a:gd name="connsiteY1" fmla="*/ 2024088 h 4975609"/>
                  <a:gd name="connsiteX2" fmla="*/ 438167 w 950041"/>
                  <a:gd name="connsiteY2" fmla="*/ 4975590 h 4975609"/>
                  <a:gd name="connsiteX3" fmla="*/ 758519 w 950041"/>
                  <a:gd name="connsiteY3" fmla="*/ 1980546 h 4975609"/>
                  <a:gd name="connsiteX4" fmla="*/ 47319 w 950041"/>
                  <a:gd name="connsiteY4" fmla="*/ 267860 h 4975609"/>
                  <a:gd name="connsiteX5" fmla="*/ 163434 w 950041"/>
                  <a:gd name="connsiteY5" fmla="*/ 180774 h 4975609"/>
                  <a:gd name="connsiteX0" fmla="*/ 163434 w 1314302"/>
                  <a:gd name="connsiteY0" fmla="*/ 180774 h 3954132"/>
                  <a:gd name="connsiteX1" fmla="*/ 947205 w 1314302"/>
                  <a:gd name="connsiteY1" fmla="*/ 2024088 h 3954132"/>
                  <a:gd name="connsiteX2" fmla="*/ 1311075 w 1314302"/>
                  <a:gd name="connsiteY2" fmla="*/ 3954103 h 3954132"/>
                  <a:gd name="connsiteX3" fmla="*/ 758519 w 1314302"/>
                  <a:gd name="connsiteY3" fmla="*/ 1980546 h 3954132"/>
                  <a:gd name="connsiteX4" fmla="*/ 47319 w 1314302"/>
                  <a:gd name="connsiteY4" fmla="*/ 267860 h 3954132"/>
                  <a:gd name="connsiteX5" fmla="*/ 163434 w 1314302"/>
                  <a:gd name="connsiteY5" fmla="*/ 180774 h 39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02" h="3954132">
                    <a:moveTo>
                      <a:pt x="163434" y="180774"/>
                    </a:moveTo>
                    <a:cubicBezTo>
                      <a:pt x="313415" y="473479"/>
                      <a:pt x="755932" y="1395200"/>
                      <a:pt x="947205" y="2024088"/>
                    </a:cubicBezTo>
                    <a:cubicBezTo>
                      <a:pt x="1138478" y="2652976"/>
                      <a:pt x="1342523" y="3961360"/>
                      <a:pt x="1311075" y="3954103"/>
                    </a:cubicBezTo>
                    <a:cubicBezTo>
                      <a:pt x="1279627" y="3946846"/>
                      <a:pt x="874633" y="2614336"/>
                      <a:pt x="758519" y="1980546"/>
                    </a:cubicBezTo>
                    <a:cubicBezTo>
                      <a:pt x="642405" y="1346756"/>
                      <a:pt x="146500" y="560565"/>
                      <a:pt x="47319" y="267860"/>
                    </a:cubicBezTo>
                    <a:cubicBezTo>
                      <a:pt x="-51862" y="-24845"/>
                      <a:pt x="13453" y="-111931"/>
                      <a:pt x="163434" y="180774"/>
                    </a:cubicBezTo>
                    <a:close/>
                  </a:path>
                </a:pathLst>
              </a:custGeom>
              <a:solidFill>
                <a:srgbClr val="5A0D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651EF98C-999F-1937-1C6B-3EA0367C4B9B}"/>
                  </a:ext>
                </a:extLst>
              </p:cNvPr>
              <p:cNvGrpSpPr/>
              <p:nvPr/>
            </p:nvGrpSpPr>
            <p:grpSpPr>
              <a:xfrm rot="5400000">
                <a:off x="3196528" y="5695457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3E9B91D6-85DA-FD4A-7940-C91960E00CE2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E35C383C-76EF-C43A-04D7-6878AE87DE69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id="{6376775D-D2E7-DF81-18C9-A9D9B91D2B46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id="{BF3EA74A-DD6C-CBD1-CB1E-7E2E1F0C7673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4" name="Freeform: Shape 1053">
                  <a:extLst>
                    <a:ext uri="{FF2B5EF4-FFF2-40B4-BE49-F238E27FC236}">
                      <a16:creationId xmlns:a16="http://schemas.microsoft.com/office/drawing/2014/main" id="{FA9D4D4A-61DA-5EEA-E18B-960538AFE787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5" name="Freeform: Shape 1054">
                  <a:extLst>
                    <a:ext uri="{FF2B5EF4-FFF2-40B4-BE49-F238E27FC236}">
                      <a16:creationId xmlns:a16="http://schemas.microsoft.com/office/drawing/2014/main" id="{A55ADFCA-F3E7-A5BA-C904-BA85B940EF0F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6" name="Freeform: Shape 1055">
                  <a:extLst>
                    <a:ext uri="{FF2B5EF4-FFF2-40B4-BE49-F238E27FC236}">
                      <a16:creationId xmlns:a16="http://schemas.microsoft.com/office/drawing/2014/main" id="{25D3B852-2DBF-7CCD-7DF5-91DA7A490646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7" name="Freeform: Shape 1056">
                  <a:extLst>
                    <a:ext uri="{FF2B5EF4-FFF2-40B4-BE49-F238E27FC236}">
                      <a16:creationId xmlns:a16="http://schemas.microsoft.com/office/drawing/2014/main" id="{CCABDCB4-5744-A796-90DA-8244A39EEE4B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8" name="Freeform: Shape 1057">
                  <a:extLst>
                    <a:ext uri="{FF2B5EF4-FFF2-40B4-BE49-F238E27FC236}">
                      <a16:creationId xmlns:a16="http://schemas.microsoft.com/office/drawing/2014/main" id="{CE44492B-CD25-00ED-032C-5712346E36D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9" name="Freeform: Shape 1058">
                  <a:extLst>
                    <a:ext uri="{FF2B5EF4-FFF2-40B4-BE49-F238E27FC236}">
                      <a16:creationId xmlns:a16="http://schemas.microsoft.com/office/drawing/2014/main" id="{0BBF30A7-CF8A-A454-F6D1-123D0C7710E1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0" name="Freeform: Shape 1059">
                  <a:extLst>
                    <a:ext uri="{FF2B5EF4-FFF2-40B4-BE49-F238E27FC236}">
                      <a16:creationId xmlns:a16="http://schemas.microsoft.com/office/drawing/2014/main" id="{C91CC7D9-C495-BA9F-BD4B-0BE07CBEE955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6FD3AA12-4CE4-780F-BC88-7B415D3A2A22}"/>
                  </a:ext>
                </a:extLst>
              </p:cNvPr>
              <p:cNvGrpSpPr/>
              <p:nvPr/>
            </p:nvGrpSpPr>
            <p:grpSpPr>
              <a:xfrm rot="18218973" flipH="1">
                <a:off x="767734" y="5642914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062" name="Freeform: Shape 1061">
                  <a:extLst>
                    <a:ext uri="{FF2B5EF4-FFF2-40B4-BE49-F238E27FC236}">
                      <a16:creationId xmlns:a16="http://schemas.microsoft.com/office/drawing/2014/main" id="{97BF037B-132D-EE1A-7A21-8D373D0F8B07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42ACBB29-E30C-C9FD-BB26-CE82D9AC8E6D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D1DCDDD6-32DD-AB25-58AB-808357AE33AB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0CFE43F4-0D0B-6BA8-9853-20893312F699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C108C3BD-8B81-C263-2D88-C36912A79748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5C6B884D-3FE6-3EDA-EDF1-604C442FEAB4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BCB4E314-2DAB-BB28-8C39-C7B9B83F2712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3B86977E-8C93-1289-CD38-E606FA4CE2BB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0" name="Freeform: Shape 1069">
                  <a:extLst>
                    <a:ext uri="{FF2B5EF4-FFF2-40B4-BE49-F238E27FC236}">
                      <a16:creationId xmlns:a16="http://schemas.microsoft.com/office/drawing/2014/main" id="{C533FE38-058B-787E-BA28-77CB96D6337F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027FF955-53F1-9C50-EDFE-D07EFE6ADBE0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2" name="Freeform: Shape 1071">
                  <a:extLst>
                    <a:ext uri="{FF2B5EF4-FFF2-40B4-BE49-F238E27FC236}">
                      <a16:creationId xmlns:a16="http://schemas.microsoft.com/office/drawing/2014/main" id="{81423401-2F7E-E867-FA56-8FAFE9A816CF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09F5C599-EC9B-2C12-6715-F532384ED4DE}"/>
                  </a:ext>
                </a:extLst>
              </p:cNvPr>
              <p:cNvGrpSpPr/>
              <p:nvPr/>
            </p:nvGrpSpPr>
            <p:grpSpPr>
              <a:xfrm rot="4582862">
                <a:off x="2565048" y="6901009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074" name="Freeform: Shape 1073">
                  <a:extLst>
                    <a:ext uri="{FF2B5EF4-FFF2-40B4-BE49-F238E27FC236}">
                      <a16:creationId xmlns:a16="http://schemas.microsoft.com/office/drawing/2014/main" id="{056A2DAF-69E1-2A16-66C4-BA69E4A1BD0A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5" name="Freeform: Shape 1074">
                  <a:extLst>
                    <a:ext uri="{FF2B5EF4-FFF2-40B4-BE49-F238E27FC236}">
                      <a16:creationId xmlns:a16="http://schemas.microsoft.com/office/drawing/2014/main" id="{BDA4FA3A-194D-7A8C-6F87-7DD949F5EAD3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6" name="Freeform: Shape 1075">
                  <a:extLst>
                    <a:ext uri="{FF2B5EF4-FFF2-40B4-BE49-F238E27FC236}">
                      <a16:creationId xmlns:a16="http://schemas.microsoft.com/office/drawing/2014/main" id="{19760BEF-1595-1655-5BCF-12D0FCC481C6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7" name="Freeform: Shape 1076">
                  <a:extLst>
                    <a:ext uri="{FF2B5EF4-FFF2-40B4-BE49-F238E27FC236}">
                      <a16:creationId xmlns:a16="http://schemas.microsoft.com/office/drawing/2014/main" id="{D275872E-B109-0691-F4B5-8C8FABB3FD8A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F59614BA-C9FB-651B-B3A5-EABCEA85650C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B1264073-1116-4C4F-EBC0-4E46B84A19DC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1207036F-A53C-77CD-5311-0B1DCCF29646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1BDFC7E6-ECD2-B718-3C1E-174E50165B51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3B301C83-7F42-7C90-D7E0-D87A825891EA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3" name="Freeform: Shape 1082">
                  <a:extLst>
                    <a:ext uri="{FF2B5EF4-FFF2-40B4-BE49-F238E27FC236}">
                      <a16:creationId xmlns:a16="http://schemas.microsoft.com/office/drawing/2014/main" id="{D84DAD8C-AECE-97F7-E4F9-D4527FCCB78B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6588BE69-786C-4336-1DDC-DD59E64CB539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BAE63C27-1795-8A73-22D2-E50A09F5A371}"/>
                </a:ext>
              </a:extLst>
            </p:cNvPr>
            <p:cNvGrpSpPr/>
            <p:nvPr/>
          </p:nvGrpSpPr>
          <p:grpSpPr>
            <a:xfrm rot="19695650">
              <a:off x="-1568348" y="3162740"/>
              <a:ext cx="4815842" cy="5664680"/>
              <a:chOff x="134830" y="2490449"/>
              <a:chExt cx="4971973" cy="6606790"/>
            </a:xfrm>
          </p:grpSpPr>
          <p:grpSp>
            <p:nvGrpSpPr>
              <p:cNvPr id="1087" name="Group 1086">
                <a:extLst>
                  <a:ext uri="{FF2B5EF4-FFF2-40B4-BE49-F238E27FC236}">
                    <a16:creationId xmlns:a16="http://schemas.microsoft.com/office/drawing/2014/main" id="{6209F4D1-578C-5387-D17F-11D910D55FD5}"/>
                  </a:ext>
                </a:extLst>
              </p:cNvPr>
              <p:cNvGrpSpPr/>
              <p:nvPr/>
            </p:nvGrpSpPr>
            <p:grpSpPr>
              <a:xfrm>
                <a:off x="2204394" y="2490449"/>
                <a:ext cx="1603164" cy="3511638"/>
                <a:chOff x="771735" y="5982154"/>
                <a:chExt cx="1603164" cy="3511638"/>
              </a:xfrm>
            </p:grpSpPr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2D8C6E7E-24C5-AE11-9129-E2FF04B59AE7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D9F920F2-01BB-50A0-831D-C82F64899DA3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D82746E6-8FA0-E3DE-8C2E-15A6EF6504E6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0EE43A54-1B96-F5CB-1559-4B9FBE738683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3" name="Freeform: Shape 1152">
                  <a:extLst>
                    <a:ext uri="{FF2B5EF4-FFF2-40B4-BE49-F238E27FC236}">
                      <a16:creationId xmlns:a16="http://schemas.microsoft.com/office/drawing/2014/main" id="{430974AA-70B3-2C8E-2588-846918959C11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4" name="Freeform: Shape 1153">
                  <a:extLst>
                    <a:ext uri="{FF2B5EF4-FFF2-40B4-BE49-F238E27FC236}">
                      <a16:creationId xmlns:a16="http://schemas.microsoft.com/office/drawing/2014/main" id="{DB0CAE55-C063-13CF-16CB-2CE15A7E1595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5" name="Freeform: Shape 1154">
                  <a:extLst>
                    <a:ext uri="{FF2B5EF4-FFF2-40B4-BE49-F238E27FC236}">
                      <a16:creationId xmlns:a16="http://schemas.microsoft.com/office/drawing/2014/main" id="{FBB17AAC-C3A2-5231-508E-89EE1B76472D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6" name="Freeform: Shape 1155">
                  <a:extLst>
                    <a:ext uri="{FF2B5EF4-FFF2-40B4-BE49-F238E27FC236}">
                      <a16:creationId xmlns:a16="http://schemas.microsoft.com/office/drawing/2014/main" id="{79D33AA4-2C62-97DF-87FA-9B38F461A206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7" name="Freeform: Shape 1156">
                  <a:extLst>
                    <a:ext uri="{FF2B5EF4-FFF2-40B4-BE49-F238E27FC236}">
                      <a16:creationId xmlns:a16="http://schemas.microsoft.com/office/drawing/2014/main" id="{E5AC07FF-DEA7-8565-9355-81AE567694C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8" name="Freeform: Shape 1157">
                  <a:extLst>
                    <a:ext uri="{FF2B5EF4-FFF2-40B4-BE49-F238E27FC236}">
                      <a16:creationId xmlns:a16="http://schemas.microsoft.com/office/drawing/2014/main" id="{31D1C741-CA0C-0A6E-EA01-371C04E46EE2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9" name="Freeform: Shape 1158">
                  <a:extLst>
                    <a:ext uri="{FF2B5EF4-FFF2-40B4-BE49-F238E27FC236}">
                      <a16:creationId xmlns:a16="http://schemas.microsoft.com/office/drawing/2014/main" id="{624EB2A6-9764-25BD-EF0E-EA77701EB4CE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88" name="Group 1087">
                <a:extLst>
                  <a:ext uri="{FF2B5EF4-FFF2-40B4-BE49-F238E27FC236}">
                    <a16:creationId xmlns:a16="http://schemas.microsoft.com/office/drawing/2014/main" id="{B8D544A1-6B43-FF99-4ADF-444A8B356502}"/>
                  </a:ext>
                </a:extLst>
              </p:cNvPr>
              <p:cNvGrpSpPr/>
              <p:nvPr/>
            </p:nvGrpSpPr>
            <p:grpSpPr>
              <a:xfrm rot="3600000">
                <a:off x="3410590" y="4512830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96CC7EBC-8EDC-357F-04BB-DCC1830278CB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39FB1F64-0412-EC0A-A72E-D6C7B46337B3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7F55D8DC-69C3-0730-49E0-647B4E7B2D36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FE6E5F68-B710-65C7-08B8-79C44E971BD6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999B6298-0575-A50A-126C-531A32BB74A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AFCE6AE5-1322-F727-1437-3190F523031E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620DF52C-787F-6872-0B87-374B2FF4FDA8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B6F5B8CC-1589-77EE-9991-5DD2DEAAD617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7232E5E9-3611-02EE-377D-7B1A98AE67A8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6F580309-EA48-9A9F-2480-7302DAEC0058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BD71885B-4A4E-4102-AB77-5380467BF71B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89" name="Group 1088">
                <a:extLst>
                  <a:ext uri="{FF2B5EF4-FFF2-40B4-BE49-F238E27FC236}">
                    <a16:creationId xmlns:a16="http://schemas.microsoft.com/office/drawing/2014/main" id="{BB65DFD8-CD10-E26D-0B01-0713C1D44A47}"/>
                  </a:ext>
                </a:extLst>
              </p:cNvPr>
              <p:cNvGrpSpPr/>
              <p:nvPr/>
            </p:nvGrpSpPr>
            <p:grpSpPr>
              <a:xfrm rot="20700000" flipH="1">
                <a:off x="1619098" y="4327441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F6240413-7CA2-5B5C-8D51-9DA6B46B2F52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14854BCC-45C1-595B-9FFA-88106882AB22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E8B10D4B-F50A-3B78-90F5-A42166D604E7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D15FACAE-2AE2-4A91-8C44-CCCBF184FF38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A0BCEB6F-792A-3E75-7694-8418744AF6E3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BCC7E45-8588-21EC-1F82-24B13065FBBB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D7EDFBBA-F2B3-B189-CBCC-A0A6D62B0EFE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665097CE-838D-34FC-F740-A8D963357858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53176254-ED66-B00E-8FB2-E7056B099D2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53C61AC2-6BC2-E5AE-C457-7FBFBF6AB4FF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0C5D0054-9A58-A102-1A0A-38322B8D60B8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F2C78875-6BA9-02CB-9515-C77B607F1E4F}"/>
                  </a:ext>
                </a:extLst>
              </p:cNvPr>
              <p:cNvSpPr/>
              <p:nvPr/>
            </p:nvSpPr>
            <p:spPr>
              <a:xfrm rot="10073497" flipH="1">
                <a:off x="719910" y="5686101"/>
                <a:ext cx="2629343" cy="3411138"/>
              </a:xfrm>
              <a:custGeom>
                <a:avLst/>
                <a:gdLst>
                  <a:gd name="connsiteX0" fmla="*/ 163434 w 968126"/>
                  <a:gd name="connsiteY0" fmla="*/ 180774 h 4070630"/>
                  <a:gd name="connsiteX1" fmla="*/ 947205 w 968126"/>
                  <a:gd name="connsiteY1" fmla="*/ 2024088 h 4070630"/>
                  <a:gd name="connsiteX2" fmla="*/ 744005 w 968126"/>
                  <a:gd name="connsiteY2" fmla="*/ 4070603 h 4070630"/>
                  <a:gd name="connsiteX3" fmla="*/ 758519 w 968126"/>
                  <a:gd name="connsiteY3" fmla="*/ 1980546 h 4070630"/>
                  <a:gd name="connsiteX4" fmla="*/ 47319 w 968126"/>
                  <a:gd name="connsiteY4" fmla="*/ 267860 h 4070630"/>
                  <a:gd name="connsiteX5" fmla="*/ 163434 w 968126"/>
                  <a:gd name="connsiteY5" fmla="*/ 180774 h 4070630"/>
                  <a:gd name="connsiteX0" fmla="*/ 163434 w 950041"/>
                  <a:gd name="connsiteY0" fmla="*/ 180774 h 4975609"/>
                  <a:gd name="connsiteX1" fmla="*/ 947205 w 950041"/>
                  <a:gd name="connsiteY1" fmla="*/ 2024088 h 4975609"/>
                  <a:gd name="connsiteX2" fmla="*/ 438167 w 950041"/>
                  <a:gd name="connsiteY2" fmla="*/ 4975590 h 4975609"/>
                  <a:gd name="connsiteX3" fmla="*/ 758519 w 950041"/>
                  <a:gd name="connsiteY3" fmla="*/ 1980546 h 4975609"/>
                  <a:gd name="connsiteX4" fmla="*/ 47319 w 950041"/>
                  <a:gd name="connsiteY4" fmla="*/ 267860 h 4975609"/>
                  <a:gd name="connsiteX5" fmla="*/ 163434 w 950041"/>
                  <a:gd name="connsiteY5" fmla="*/ 180774 h 4975609"/>
                  <a:gd name="connsiteX0" fmla="*/ 163434 w 1314302"/>
                  <a:gd name="connsiteY0" fmla="*/ 180774 h 3954132"/>
                  <a:gd name="connsiteX1" fmla="*/ 947205 w 1314302"/>
                  <a:gd name="connsiteY1" fmla="*/ 2024088 h 3954132"/>
                  <a:gd name="connsiteX2" fmla="*/ 1311075 w 1314302"/>
                  <a:gd name="connsiteY2" fmla="*/ 3954103 h 3954132"/>
                  <a:gd name="connsiteX3" fmla="*/ 758519 w 1314302"/>
                  <a:gd name="connsiteY3" fmla="*/ 1980546 h 3954132"/>
                  <a:gd name="connsiteX4" fmla="*/ 47319 w 1314302"/>
                  <a:gd name="connsiteY4" fmla="*/ 267860 h 3954132"/>
                  <a:gd name="connsiteX5" fmla="*/ 163434 w 1314302"/>
                  <a:gd name="connsiteY5" fmla="*/ 180774 h 39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02" h="3954132">
                    <a:moveTo>
                      <a:pt x="163434" y="180774"/>
                    </a:moveTo>
                    <a:cubicBezTo>
                      <a:pt x="313415" y="473479"/>
                      <a:pt x="755932" y="1395200"/>
                      <a:pt x="947205" y="2024088"/>
                    </a:cubicBezTo>
                    <a:cubicBezTo>
                      <a:pt x="1138478" y="2652976"/>
                      <a:pt x="1342523" y="3961360"/>
                      <a:pt x="1311075" y="3954103"/>
                    </a:cubicBezTo>
                    <a:cubicBezTo>
                      <a:pt x="1279627" y="3946846"/>
                      <a:pt x="874633" y="2614336"/>
                      <a:pt x="758519" y="1980546"/>
                    </a:cubicBezTo>
                    <a:cubicBezTo>
                      <a:pt x="642405" y="1346756"/>
                      <a:pt x="146500" y="560565"/>
                      <a:pt x="47319" y="267860"/>
                    </a:cubicBezTo>
                    <a:cubicBezTo>
                      <a:pt x="-51862" y="-24845"/>
                      <a:pt x="13453" y="-111931"/>
                      <a:pt x="163434" y="180774"/>
                    </a:cubicBezTo>
                    <a:close/>
                  </a:path>
                </a:pathLst>
              </a:custGeom>
              <a:solidFill>
                <a:srgbClr val="5A0D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69BC9792-15CC-F6EF-828F-5EE8656E43BB}"/>
                  </a:ext>
                </a:extLst>
              </p:cNvPr>
              <p:cNvGrpSpPr/>
              <p:nvPr/>
            </p:nvGrpSpPr>
            <p:grpSpPr>
              <a:xfrm rot="5400000">
                <a:off x="3196528" y="5695457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7434E859-35EC-76FA-28C6-810A955ECF9E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6F36C36B-8715-530C-30EC-AA24A806FDA5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253CC8F4-1C01-AB3D-60C6-A8CB12D1C925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5C8B69B9-75D5-B491-0E49-61DD326F4D20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0" name="Freeform: Shape 1119">
                  <a:extLst>
                    <a:ext uri="{FF2B5EF4-FFF2-40B4-BE49-F238E27FC236}">
                      <a16:creationId xmlns:a16="http://schemas.microsoft.com/office/drawing/2014/main" id="{3A4336BF-252D-C216-2948-738CF8313172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id="{6C6071BC-D507-56A0-4BDB-027C63B552D8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id="{7CAC37BA-3AA5-FA5C-2E3F-C8688621DC92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3" name="Freeform: Shape 1122">
                  <a:extLst>
                    <a:ext uri="{FF2B5EF4-FFF2-40B4-BE49-F238E27FC236}">
                      <a16:creationId xmlns:a16="http://schemas.microsoft.com/office/drawing/2014/main" id="{90212924-F90D-DC46-0E43-823C11E11210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4" name="Freeform: Shape 1123">
                  <a:extLst>
                    <a:ext uri="{FF2B5EF4-FFF2-40B4-BE49-F238E27FC236}">
                      <a16:creationId xmlns:a16="http://schemas.microsoft.com/office/drawing/2014/main" id="{A124CE67-78E4-19E1-DB33-9A9C299F4291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6CEC5850-D4C8-385B-A275-309123857BB9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07E7A557-6EE9-662C-FE70-7AACF1162CF6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92" name="Group 1091">
                <a:extLst>
                  <a:ext uri="{FF2B5EF4-FFF2-40B4-BE49-F238E27FC236}">
                    <a16:creationId xmlns:a16="http://schemas.microsoft.com/office/drawing/2014/main" id="{EBB42642-17FE-851F-04DC-86153E32DEF8}"/>
                  </a:ext>
                </a:extLst>
              </p:cNvPr>
              <p:cNvGrpSpPr/>
              <p:nvPr/>
            </p:nvGrpSpPr>
            <p:grpSpPr>
              <a:xfrm rot="18218973" flipH="1">
                <a:off x="767734" y="5642914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54672F56-4C84-4CF3-652F-48290E4FF606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84F4761B-B43C-A916-9964-500BF0068800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A4B2CC73-C97A-AF09-EC24-AEA4D71EF4BC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C0EE620D-2BA2-42E7-81DC-00D1BDA32367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D1E8ED97-327A-6D5A-8CCE-BB234EDA598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DC683E96-4F61-791D-9272-235396E18B7B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89F8AAA6-EE90-6A82-97E8-06185A508389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291C082E-ACBA-55AD-0B3F-1612A54ADEE4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21F29186-AEE6-3F0D-DE0B-CAE58203E2C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8084BAC9-1450-5339-AE15-72CBD3B2196C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8C410C14-ECEA-8730-7520-BF969D990378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EF94007C-B34B-D23C-7C08-038CDEF1EC7F}"/>
                  </a:ext>
                </a:extLst>
              </p:cNvPr>
              <p:cNvGrpSpPr/>
              <p:nvPr/>
            </p:nvGrpSpPr>
            <p:grpSpPr>
              <a:xfrm rot="4582862">
                <a:off x="2565048" y="6901009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D20B9D26-2BEC-6BD2-50FD-A7F2E0135A22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FDEC61C7-E9B0-37FD-189C-431DFC815DEB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C9AA28D5-7600-EBE6-8427-EFE8BD7F098C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A32A01E5-FE9A-0451-EF9D-09219840C085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8AFA74AD-C123-6D6C-7FE2-564647E72D05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6EAE205F-229B-5A28-CE42-14F74A8AC96E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C3E2F19C-D629-0BB4-680C-382F83ABE6C1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460C9730-AF3C-E511-DF55-84FDAB8D09BD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2EECDBE4-DB53-61E2-491A-1712C4882AC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4913508A-CF3E-0F6B-73A4-6A3A38A6C12A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B32B2592-49D1-4EB4-812E-97BDFC5C98D6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</p:grpSp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F29AE5DF-3FFD-D4A0-74D7-2CAA474D1B25}"/>
                </a:ext>
              </a:extLst>
            </p:cNvPr>
            <p:cNvGrpSpPr/>
            <p:nvPr/>
          </p:nvGrpSpPr>
          <p:grpSpPr>
            <a:xfrm rot="20700000" flipH="1">
              <a:off x="-2155838" y="3490249"/>
              <a:ext cx="3550144" cy="4717454"/>
              <a:chOff x="134830" y="2490449"/>
              <a:chExt cx="4971973" cy="6606790"/>
            </a:xfrm>
          </p:grpSpPr>
          <p:grpSp>
            <p:nvGrpSpPr>
              <p:cNvPr id="1161" name="Group 1160">
                <a:extLst>
                  <a:ext uri="{FF2B5EF4-FFF2-40B4-BE49-F238E27FC236}">
                    <a16:creationId xmlns:a16="http://schemas.microsoft.com/office/drawing/2014/main" id="{E87B8186-48E6-9920-D86D-CC7C474C731D}"/>
                  </a:ext>
                </a:extLst>
              </p:cNvPr>
              <p:cNvGrpSpPr/>
              <p:nvPr/>
            </p:nvGrpSpPr>
            <p:grpSpPr>
              <a:xfrm>
                <a:off x="2204394" y="2490449"/>
                <a:ext cx="1603164" cy="3511638"/>
                <a:chOff x="771735" y="5982154"/>
                <a:chExt cx="1603164" cy="3511638"/>
              </a:xfrm>
            </p:grpSpPr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id="{DA867154-19BE-BD7D-581C-4889977957D0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id="{E5183B10-FF4E-AD72-0CC6-1EC6415F01F4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id="{D97DC9F1-BEC1-9A45-8C4C-2F653E4E0607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6" name="Freeform: Shape 1225">
                  <a:extLst>
                    <a:ext uri="{FF2B5EF4-FFF2-40B4-BE49-F238E27FC236}">
                      <a16:creationId xmlns:a16="http://schemas.microsoft.com/office/drawing/2014/main" id="{7EDEE851-4BD9-DDD5-4A32-C6DE7060E1B5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7" name="Freeform: Shape 1226">
                  <a:extLst>
                    <a:ext uri="{FF2B5EF4-FFF2-40B4-BE49-F238E27FC236}">
                      <a16:creationId xmlns:a16="http://schemas.microsoft.com/office/drawing/2014/main" id="{A9D52283-EB44-9627-5308-4E60AF10314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8" name="Freeform: Shape 1227">
                  <a:extLst>
                    <a:ext uri="{FF2B5EF4-FFF2-40B4-BE49-F238E27FC236}">
                      <a16:creationId xmlns:a16="http://schemas.microsoft.com/office/drawing/2014/main" id="{D0803A96-927E-3883-33BA-A3829502194B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9" name="Freeform: Shape 1228">
                  <a:extLst>
                    <a:ext uri="{FF2B5EF4-FFF2-40B4-BE49-F238E27FC236}">
                      <a16:creationId xmlns:a16="http://schemas.microsoft.com/office/drawing/2014/main" id="{1F37B58B-7399-AEE6-641F-50E0E44D9EA2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B2E2696D-0B53-BF63-7A4B-CC50D228B164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id="{B252CF90-8E58-9053-BD61-0FF0A1688E3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2" name="Freeform: Shape 1231">
                  <a:extLst>
                    <a:ext uri="{FF2B5EF4-FFF2-40B4-BE49-F238E27FC236}">
                      <a16:creationId xmlns:a16="http://schemas.microsoft.com/office/drawing/2014/main" id="{45FD5A18-25E4-47D8-44F3-75AFA9313342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3" name="Freeform: Shape 1232">
                  <a:extLst>
                    <a:ext uri="{FF2B5EF4-FFF2-40B4-BE49-F238E27FC236}">
                      <a16:creationId xmlns:a16="http://schemas.microsoft.com/office/drawing/2014/main" id="{AC5337ED-7423-C983-85F9-34001500D8D8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162" name="Group 1161">
                <a:extLst>
                  <a:ext uri="{FF2B5EF4-FFF2-40B4-BE49-F238E27FC236}">
                    <a16:creationId xmlns:a16="http://schemas.microsoft.com/office/drawing/2014/main" id="{F6405927-3D1F-0539-4FEC-7495090ABB27}"/>
                  </a:ext>
                </a:extLst>
              </p:cNvPr>
              <p:cNvGrpSpPr/>
              <p:nvPr/>
            </p:nvGrpSpPr>
            <p:grpSpPr>
              <a:xfrm rot="3600000">
                <a:off x="3410590" y="4512830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id="{79FC2F2D-1767-8574-F0EE-91CC5D3E4978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id="{49CFA247-7C2B-39A7-BEDB-1341E00C92F6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494EE42F-5404-F968-E14C-B7BFB7A4A8EA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4F1BD537-AFE6-30EF-9185-4BE44EAFFE0B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7C793447-F0E3-3B88-144D-9594D2DC7276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3B1BD527-ED3F-CDAB-93F1-560368DD4674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id="{F1707FCF-FC1C-0031-DA3B-F74C08A53B6A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id="{1A66A962-D6C2-6DBE-B3B1-1AC607FE3A05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id="{AA64C259-4F20-9DC6-54DE-6E006AE8CAC4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FD5D5836-F10A-58A6-7688-1EBADFC61FAD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id="{AA271025-8389-5C7E-1658-8C1DF4EB25F4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163" name="Group 1162">
                <a:extLst>
                  <a:ext uri="{FF2B5EF4-FFF2-40B4-BE49-F238E27FC236}">
                    <a16:creationId xmlns:a16="http://schemas.microsoft.com/office/drawing/2014/main" id="{171DF448-89FD-E587-B8AC-9622179A0037}"/>
                  </a:ext>
                </a:extLst>
              </p:cNvPr>
              <p:cNvGrpSpPr/>
              <p:nvPr/>
            </p:nvGrpSpPr>
            <p:grpSpPr>
              <a:xfrm rot="20700000" flipH="1">
                <a:off x="1619098" y="4327441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201" name="Freeform: Shape 1200">
                  <a:extLst>
                    <a:ext uri="{FF2B5EF4-FFF2-40B4-BE49-F238E27FC236}">
                      <a16:creationId xmlns:a16="http://schemas.microsoft.com/office/drawing/2014/main" id="{6C5404A8-9144-53CC-429E-731D1B3925AB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id="{74AC7401-A4F9-29D4-BEC1-56583D37AA1E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id="{24580DBC-00FD-EF42-0716-E3A44CC0B2DE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id="{B85EC5A9-3757-CEA7-7499-CD056DF30461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id="{26916A8C-356D-E135-21F6-26B39DEDB526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id="{34B03EE8-914D-AB7B-6EB9-C0F5F3F361D8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id="{B5090D93-89BC-FC95-46BF-C45CDE15FE46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id="{BC45C854-E8E4-C131-A617-7B86FC951ED3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id="{ABAF1B72-151F-138E-9AFB-DF08B0E5A539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id="{5E619478-F5D8-03B9-6135-CC4143B77C6C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id="{A6D00FFE-2F55-E8F9-77B7-B8FE4E383CDE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45A8F075-7DF7-D2EA-2DDF-F6D4BA06A00D}"/>
                  </a:ext>
                </a:extLst>
              </p:cNvPr>
              <p:cNvSpPr/>
              <p:nvPr/>
            </p:nvSpPr>
            <p:spPr>
              <a:xfrm rot="10073497" flipH="1">
                <a:off x="719910" y="5686101"/>
                <a:ext cx="2629343" cy="3411138"/>
              </a:xfrm>
              <a:custGeom>
                <a:avLst/>
                <a:gdLst>
                  <a:gd name="connsiteX0" fmla="*/ 163434 w 968126"/>
                  <a:gd name="connsiteY0" fmla="*/ 180774 h 4070630"/>
                  <a:gd name="connsiteX1" fmla="*/ 947205 w 968126"/>
                  <a:gd name="connsiteY1" fmla="*/ 2024088 h 4070630"/>
                  <a:gd name="connsiteX2" fmla="*/ 744005 w 968126"/>
                  <a:gd name="connsiteY2" fmla="*/ 4070603 h 4070630"/>
                  <a:gd name="connsiteX3" fmla="*/ 758519 w 968126"/>
                  <a:gd name="connsiteY3" fmla="*/ 1980546 h 4070630"/>
                  <a:gd name="connsiteX4" fmla="*/ 47319 w 968126"/>
                  <a:gd name="connsiteY4" fmla="*/ 267860 h 4070630"/>
                  <a:gd name="connsiteX5" fmla="*/ 163434 w 968126"/>
                  <a:gd name="connsiteY5" fmla="*/ 180774 h 4070630"/>
                  <a:gd name="connsiteX0" fmla="*/ 163434 w 950041"/>
                  <a:gd name="connsiteY0" fmla="*/ 180774 h 4975609"/>
                  <a:gd name="connsiteX1" fmla="*/ 947205 w 950041"/>
                  <a:gd name="connsiteY1" fmla="*/ 2024088 h 4975609"/>
                  <a:gd name="connsiteX2" fmla="*/ 438167 w 950041"/>
                  <a:gd name="connsiteY2" fmla="*/ 4975590 h 4975609"/>
                  <a:gd name="connsiteX3" fmla="*/ 758519 w 950041"/>
                  <a:gd name="connsiteY3" fmla="*/ 1980546 h 4975609"/>
                  <a:gd name="connsiteX4" fmla="*/ 47319 w 950041"/>
                  <a:gd name="connsiteY4" fmla="*/ 267860 h 4975609"/>
                  <a:gd name="connsiteX5" fmla="*/ 163434 w 950041"/>
                  <a:gd name="connsiteY5" fmla="*/ 180774 h 4975609"/>
                  <a:gd name="connsiteX0" fmla="*/ 163434 w 1314302"/>
                  <a:gd name="connsiteY0" fmla="*/ 180774 h 3954132"/>
                  <a:gd name="connsiteX1" fmla="*/ 947205 w 1314302"/>
                  <a:gd name="connsiteY1" fmla="*/ 2024088 h 3954132"/>
                  <a:gd name="connsiteX2" fmla="*/ 1311075 w 1314302"/>
                  <a:gd name="connsiteY2" fmla="*/ 3954103 h 3954132"/>
                  <a:gd name="connsiteX3" fmla="*/ 758519 w 1314302"/>
                  <a:gd name="connsiteY3" fmla="*/ 1980546 h 3954132"/>
                  <a:gd name="connsiteX4" fmla="*/ 47319 w 1314302"/>
                  <a:gd name="connsiteY4" fmla="*/ 267860 h 3954132"/>
                  <a:gd name="connsiteX5" fmla="*/ 163434 w 1314302"/>
                  <a:gd name="connsiteY5" fmla="*/ 180774 h 39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02" h="3954132">
                    <a:moveTo>
                      <a:pt x="163434" y="180774"/>
                    </a:moveTo>
                    <a:cubicBezTo>
                      <a:pt x="313415" y="473479"/>
                      <a:pt x="755932" y="1395200"/>
                      <a:pt x="947205" y="2024088"/>
                    </a:cubicBezTo>
                    <a:cubicBezTo>
                      <a:pt x="1138478" y="2652976"/>
                      <a:pt x="1342523" y="3961360"/>
                      <a:pt x="1311075" y="3954103"/>
                    </a:cubicBezTo>
                    <a:cubicBezTo>
                      <a:pt x="1279627" y="3946846"/>
                      <a:pt x="874633" y="2614336"/>
                      <a:pt x="758519" y="1980546"/>
                    </a:cubicBezTo>
                    <a:cubicBezTo>
                      <a:pt x="642405" y="1346756"/>
                      <a:pt x="146500" y="560565"/>
                      <a:pt x="47319" y="267860"/>
                    </a:cubicBezTo>
                    <a:cubicBezTo>
                      <a:pt x="-51862" y="-24845"/>
                      <a:pt x="13453" y="-111931"/>
                      <a:pt x="163434" y="180774"/>
                    </a:cubicBezTo>
                    <a:close/>
                  </a:path>
                </a:pathLst>
              </a:custGeom>
              <a:solidFill>
                <a:srgbClr val="5A0D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1165" name="Group 1164">
                <a:extLst>
                  <a:ext uri="{FF2B5EF4-FFF2-40B4-BE49-F238E27FC236}">
                    <a16:creationId xmlns:a16="http://schemas.microsoft.com/office/drawing/2014/main" id="{E4DAB0F9-16A1-F5E3-C331-B691C91E06DF}"/>
                  </a:ext>
                </a:extLst>
              </p:cNvPr>
              <p:cNvGrpSpPr/>
              <p:nvPr/>
            </p:nvGrpSpPr>
            <p:grpSpPr>
              <a:xfrm rot="5400000">
                <a:off x="3196528" y="5695457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9CC193BC-1782-BE19-97D2-FFA84D617F24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005F9D53-5010-D0B8-F77A-578F680D3768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813809E0-51A0-2582-5E21-D00E90F6AEE2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657D4068-995E-F066-64FF-B5797D439860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457A1802-AA3B-2769-ABE4-19FD68764D95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12A5D0F1-1989-7759-26CF-E350871280C3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A9275EF2-88A7-0F5A-27CA-6B2062EF80C3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CDDEB7C4-AF6C-6E78-27EE-CAB11F610E88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78282542-832F-D462-ACF0-2ADBFBDC94C8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4163115B-00C3-7A17-6076-9135255D2178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C28A8F04-4C3F-E0BD-D642-B25AD1B8E197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166" name="Group 1165">
                <a:extLst>
                  <a:ext uri="{FF2B5EF4-FFF2-40B4-BE49-F238E27FC236}">
                    <a16:creationId xmlns:a16="http://schemas.microsoft.com/office/drawing/2014/main" id="{F4E59423-220E-F02A-95D2-735735060661}"/>
                  </a:ext>
                </a:extLst>
              </p:cNvPr>
              <p:cNvGrpSpPr/>
              <p:nvPr/>
            </p:nvGrpSpPr>
            <p:grpSpPr>
              <a:xfrm rot="18218973" flipH="1">
                <a:off x="767734" y="5642914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5B00786A-812E-EB2B-57C0-91E725319B99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80D1C004-6DE8-C662-5EE3-6CD76C97ECEF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B971F4DB-B8B1-1AC7-FD2A-F60E759A08AA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74A4BEF1-D161-4461-A34D-E8102708EA24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4216AAA8-CAD4-91F8-7EE0-48DCEB0EC978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A7903F38-892E-DA9C-63F6-4E94C9C80AF7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C911224D-9557-C931-AF83-DD1F8E7CC6A6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D807AA9E-11AF-66A1-F131-E3FF3AB0D447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7" name="Freeform: Shape 1186">
                  <a:extLst>
                    <a:ext uri="{FF2B5EF4-FFF2-40B4-BE49-F238E27FC236}">
                      <a16:creationId xmlns:a16="http://schemas.microsoft.com/office/drawing/2014/main" id="{8C128147-9B19-0023-B571-EE8EBB6CB64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12039A41-4620-768F-6A81-3CF3D3F9A759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0DF84733-8809-180B-EB70-9E599FC8018D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167" name="Group 1166">
                <a:extLst>
                  <a:ext uri="{FF2B5EF4-FFF2-40B4-BE49-F238E27FC236}">
                    <a16:creationId xmlns:a16="http://schemas.microsoft.com/office/drawing/2014/main" id="{5B31DCBB-4D31-BB2F-611D-6FCF0BF1F906}"/>
                  </a:ext>
                </a:extLst>
              </p:cNvPr>
              <p:cNvGrpSpPr/>
              <p:nvPr/>
            </p:nvGrpSpPr>
            <p:grpSpPr>
              <a:xfrm rot="4582862">
                <a:off x="2565048" y="6901009"/>
                <a:ext cx="1063309" cy="2329117"/>
                <a:chOff x="771735" y="5982154"/>
                <a:chExt cx="1603164" cy="3511638"/>
              </a:xfrm>
            </p:grpSpPr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DAAFAA56-8F6F-1834-015A-6E54DC98D56F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3C1B8B7F-F8E5-0EC7-B871-08D29B723550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F0F7AD2E-D8D1-9BC6-38D7-F71C803552ED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494EE620-1D84-3F02-57AB-34DA4B5079CD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2EB473BC-4AFA-0D62-5823-5B3B239D9D9F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3" name="Freeform: Shape 1172">
                  <a:extLst>
                    <a:ext uri="{FF2B5EF4-FFF2-40B4-BE49-F238E27FC236}">
                      <a16:creationId xmlns:a16="http://schemas.microsoft.com/office/drawing/2014/main" id="{F498152F-F1F9-CE6E-EC1D-70D886A71315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4" name="Freeform: Shape 1173">
                  <a:extLst>
                    <a:ext uri="{FF2B5EF4-FFF2-40B4-BE49-F238E27FC236}">
                      <a16:creationId xmlns:a16="http://schemas.microsoft.com/office/drawing/2014/main" id="{D4BA5E9F-7BE3-A347-9F26-EC82D4D8CEF8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5" name="Freeform: Shape 1174">
                  <a:extLst>
                    <a:ext uri="{FF2B5EF4-FFF2-40B4-BE49-F238E27FC236}">
                      <a16:creationId xmlns:a16="http://schemas.microsoft.com/office/drawing/2014/main" id="{85E2599A-E24A-0591-6457-D225FA5F1A82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44039939-339B-89C2-E4ED-BF787B4A093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680C97C4-3849-3B7A-4CF0-2629E1AD9285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25D76BA2-24D1-232B-801B-5367EE6879BD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solidFill>
                  <a:srgbClr val="5A0D1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284CF5-B38D-0339-5085-02E8189CED3E}"/>
              </a:ext>
            </a:extLst>
          </p:cNvPr>
          <p:cNvGrpSpPr/>
          <p:nvPr/>
        </p:nvGrpSpPr>
        <p:grpSpPr>
          <a:xfrm>
            <a:off x="363654" y="3061933"/>
            <a:ext cx="5385011" cy="3527403"/>
            <a:chOff x="1831931" y="4057192"/>
            <a:chExt cx="3321754" cy="21758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6E919-A522-FF95-8244-D108B559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9081" y="4057194"/>
              <a:ext cx="1051560" cy="105156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80F0F5-6102-4A92-6AB4-E37F778E9C39}"/>
                </a:ext>
              </a:extLst>
            </p:cNvPr>
            <p:cNvGrpSpPr/>
            <p:nvPr/>
          </p:nvGrpSpPr>
          <p:grpSpPr>
            <a:xfrm>
              <a:off x="1831931" y="4057192"/>
              <a:ext cx="3321754" cy="2175885"/>
              <a:chOff x="644296" y="2884087"/>
              <a:chExt cx="3483448" cy="2281801"/>
            </a:xfrm>
          </p:grpSpPr>
          <p:pic>
            <p:nvPicPr>
              <p:cNvPr id="6" name="Picture 5" descr="A picture containing arthropod&#10;&#10;Description automatically generated">
                <a:extLst>
                  <a:ext uri="{FF2B5EF4-FFF2-40B4-BE49-F238E27FC236}">
                    <a16:creationId xmlns:a16="http://schemas.microsoft.com/office/drawing/2014/main" id="{38EED3B2-F458-2B0C-84A0-60A667CA8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74" r="2726"/>
              <a:stretch/>
            </p:blipFill>
            <p:spPr>
              <a:xfrm>
                <a:off x="645202" y="2884087"/>
                <a:ext cx="1102747" cy="1102747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7" name="Picture 6" descr="A picture containing nature, waterfall&#10;&#10;Description automatically generated">
                <a:extLst>
                  <a:ext uri="{FF2B5EF4-FFF2-40B4-BE49-F238E27FC236}">
                    <a16:creationId xmlns:a16="http://schemas.microsoft.com/office/drawing/2014/main" id="{2D99949E-1D92-97B4-EF2F-848C648943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20" r="80"/>
              <a:stretch/>
            </p:blipFill>
            <p:spPr>
              <a:xfrm>
                <a:off x="3024997" y="2884088"/>
                <a:ext cx="1102747" cy="1102748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CFA1B73-F2BC-49DA-3229-6E9E282870AE}"/>
                  </a:ext>
                </a:extLst>
              </p:cNvPr>
              <p:cNvGrpSpPr/>
              <p:nvPr/>
            </p:nvGrpSpPr>
            <p:grpSpPr>
              <a:xfrm>
                <a:off x="644296" y="2884087"/>
                <a:ext cx="3483014" cy="2281801"/>
                <a:chOff x="644296" y="2299887"/>
                <a:chExt cx="3483014" cy="2281801"/>
              </a:xfrm>
            </p:grpSpPr>
            <p:pic>
              <p:nvPicPr>
                <p:cNvPr id="10" name="Picture 9" descr="A spider on a white surfac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22CD94F-388D-FB2B-E954-33DC92654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/>
                <a:stretch/>
              </p:blipFill>
              <p:spPr>
                <a:xfrm>
                  <a:off x="647699" y="3477911"/>
                  <a:ext cx="1099344" cy="1099342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C966BD1-7E8E-DA88-0AAB-4C3557831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00" r="12500"/>
                <a:stretch/>
              </p:blipFill>
              <p:spPr>
                <a:xfrm>
                  <a:off x="1836368" y="3477910"/>
                  <a:ext cx="1099344" cy="1099344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0C7EA87-1E0B-2253-D10D-FE27DD84F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" r="24345"/>
                <a:stretch/>
              </p:blipFill>
              <p:spPr>
                <a:xfrm>
                  <a:off x="3024563" y="3478941"/>
                  <a:ext cx="1102747" cy="1102747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122A17-6ECD-1DB1-9380-EBD5DC82316D}"/>
                    </a:ext>
                  </a:extLst>
                </p:cNvPr>
                <p:cNvSpPr txBox="1"/>
                <p:nvPr/>
              </p:nvSpPr>
              <p:spPr>
                <a:xfrm>
                  <a:off x="644296" y="2299887"/>
                  <a:ext cx="1102747" cy="258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>
                      <a:solidFill>
                        <a:srgbClr val="FFFFFF"/>
                      </a:solidFill>
                      <a:latin typeface="Calibri (Body)"/>
                      <a:cs typeface="Helvetica" panose="020B0604020202020204" pitchFamily="34" charset="0"/>
                    </a:rPr>
                    <a:t>G. elegans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2D6EA3-6DC7-5916-9F2C-245EADA47E22}"/>
                    </a:ext>
                  </a:extLst>
                </p:cNvPr>
                <p:cNvSpPr txBox="1"/>
                <p:nvPr/>
              </p:nvSpPr>
              <p:spPr>
                <a:xfrm>
                  <a:off x="1832495" y="2299887"/>
                  <a:ext cx="1107053" cy="258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FFFFFF"/>
                      </a:solidFill>
                      <a:latin typeface="Calibri (Body)"/>
                      <a:cs typeface="Helvetica" panose="020B0604020202020204" pitchFamily="34" charset="0"/>
                    </a:rPr>
                    <a:t>Sediment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B1625F1-0FC3-CF01-D912-B113C931A845}"/>
                    </a:ext>
                  </a:extLst>
                </p:cNvPr>
                <p:cNvSpPr txBox="1"/>
                <p:nvPr/>
              </p:nvSpPr>
              <p:spPr>
                <a:xfrm>
                  <a:off x="3024094" y="2299887"/>
                  <a:ext cx="1102747" cy="258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FFFFFF"/>
                      </a:solidFill>
                      <a:latin typeface="Calibri (Body)"/>
                      <a:cs typeface="Helvetica" panose="020B0604020202020204" pitchFamily="34" charset="0"/>
                    </a:rPr>
                    <a:t>WMS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1196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ud of smoke&#10;&#10;Description automatically generated with low confidence">
            <a:extLst>
              <a:ext uri="{FF2B5EF4-FFF2-40B4-BE49-F238E27FC236}">
                <a16:creationId xmlns:a16="http://schemas.microsoft.com/office/drawing/2014/main" id="{80293B0F-0B88-4C78-5D9C-6D90E5836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21" y="3408395"/>
            <a:ext cx="702070" cy="498876"/>
          </a:xfrm>
          <a:prstGeom prst="rect">
            <a:avLst/>
          </a:prstGeom>
        </p:spPr>
      </p:pic>
      <p:grpSp>
        <p:nvGrpSpPr>
          <p:cNvPr id="1234" name="Group 1233">
            <a:extLst>
              <a:ext uri="{FF2B5EF4-FFF2-40B4-BE49-F238E27FC236}">
                <a16:creationId xmlns:a16="http://schemas.microsoft.com/office/drawing/2014/main" id="{EAD8233A-5D17-2DAB-C241-6286F5C18178}"/>
              </a:ext>
            </a:extLst>
          </p:cNvPr>
          <p:cNvGrpSpPr/>
          <p:nvPr/>
        </p:nvGrpSpPr>
        <p:grpSpPr>
          <a:xfrm>
            <a:off x="4066629" y="2037033"/>
            <a:ext cx="886371" cy="880569"/>
            <a:chOff x="-2155838" y="2110286"/>
            <a:chExt cx="7390367" cy="7341993"/>
          </a:xfrm>
          <a:solidFill>
            <a:schemeClr val="bg1">
              <a:lumMod val="50000"/>
            </a:schemeClr>
          </a:solidFill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48A62F8B-B00F-FF85-0D4E-E113FCFBB551}"/>
                </a:ext>
              </a:extLst>
            </p:cNvPr>
            <p:cNvGrpSpPr/>
            <p:nvPr/>
          </p:nvGrpSpPr>
          <p:grpSpPr>
            <a:xfrm>
              <a:off x="617952" y="9026889"/>
              <a:ext cx="1198325" cy="425390"/>
              <a:chOff x="617950" y="7553687"/>
              <a:chExt cx="1198324" cy="425392"/>
            </a:xfrm>
            <a:grpFill/>
          </p:grpSpPr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5BA356BD-26F0-AEF9-1230-60EFD55779AF}"/>
                  </a:ext>
                </a:extLst>
              </p:cNvPr>
              <p:cNvSpPr/>
              <p:nvPr/>
            </p:nvSpPr>
            <p:spPr>
              <a:xfrm>
                <a:off x="617950" y="7766383"/>
                <a:ext cx="1198324" cy="2126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sp>
            <p:nvSpPr>
              <p:cNvPr id="1045" name="Flowchart: Manual Operation 1044">
                <a:extLst>
                  <a:ext uri="{FF2B5EF4-FFF2-40B4-BE49-F238E27FC236}">
                    <a16:creationId xmlns:a16="http://schemas.microsoft.com/office/drawing/2014/main" id="{FE6F3D0F-E16E-0124-1815-CB0B27A3129C}"/>
                  </a:ext>
                </a:extLst>
              </p:cNvPr>
              <p:cNvSpPr/>
              <p:nvPr/>
            </p:nvSpPr>
            <p:spPr>
              <a:xfrm rot="10800000">
                <a:off x="633415" y="7649167"/>
                <a:ext cx="1167394" cy="212696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94477C71-5C0F-779B-A01D-86485583872E}"/>
                  </a:ext>
                </a:extLst>
              </p:cNvPr>
              <p:cNvSpPr/>
              <p:nvPr/>
            </p:nvSpPr>
            <p:spPr>
              <a:xfrm>
                <a:off x="864394" y="7553687"/>
                <a:ext cx="702679" cy="2126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7FEE0FA0-446B-D7A1-3F8F-D9A69F793101}"/>
                </a:ext>
              </a:extLst>
            </p:cNvPr>
            <p:cNvGrpSpPr/>
            <p:nvPr/>
          </p:nvGrpSpPr>
          <p:grpSpPr>
            <a:xfrm>
              <a:off x="262557" y="2110286"/>
              <a:ext cx="4971972" cy="6606792"/>
              <a:chOff x="134830" y="2490449"/>
              <a:chExt cx="4971973" cy="6606790"/>
            </a:xfrm>
            <a:grpFill/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2CC0953-FCC6-12FE-F26C-3D3BBC6C8CD6}"/>
                  </a:ext>
                </a:extLst>
              </p:cNvPr>
              <p:cNvGrpSpPr/>
              <p:nvPr/>
            </p:nvGrpSpPr>
            <p:grpSpPr>
              <a:xfrm>
                <a:off x="2204394" y="2490449"/>
                <a:ext cx="1603164" cy="3511638"/>
                <a:chOff x="771735" y="5982154"/>
                <a:chExt cx="1603164" cy="3511638"/>
              </a:xfrm>
              <a:grpFill/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06BC8B1-E569-C68F-AC01-028525C5C10D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51BBC9B-A13B-7476-2F4A-11FF182E4981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F38C63B-2D43-589D-2BFC-4AB045122D2C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BF814A5-EE61-40AE-4514-1B83DA606270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892CE9D-FDF5-9FCD-B25B-456ADCF25B6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3CE10E1F-38DF-29C9-1793-E8037111BEDE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6258E71-6756-482F-0C59-8EEE6A57F6D8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0FD765C-D136-A38F-F403-2D7515CF4131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080A6EF-F018-1EC3-01E4-51E230841AF4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D23D983-0BD6-43EC-A740-E521DA30F2B4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25A8584-5D4B-D514-E1A4-95FB7AEBA525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F77DCCB-755E-63BB-0704-EB00191BD514}"/>
                  </a:ext>
                </a:extLst>
              </p:cNvPr>
              <p:cNvGrpSpPr/>
              <p:nvPr/>
            </p:nvGrpSpPr>
            <p:grpSpPr>
              <a:xfrm rot="3600000">
                <a:off x="3410590" y="4512830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24E80B9-C3CD-32F0-FFAC-7778E3FB28A2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61C23A9D-5CE9-EA55-CB3F-A0FEE0F3D4FC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38EAB9C-60D9-F516-8771-F92D4C27E8B1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AB7ECC5-B71E-E7E1-81D6-810DC743E151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7CA9D3C-A836-1D1A-550D-C7C7D242ED86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50B372C-FE5E-3779-442B-54C8E119B4A3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A6603D91-D78D-76DE-D334-90953626C159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2E171FB5-2A8B-97FC-D998-79E3124E014B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DE08B237-AE23-48B5-C08B-F157B0D37BB9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849877E-ADF6-D617-9A48-64C74A00BBDB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B04C9FEB-16A7-0936-AABB-108B1920CC7D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6D06DAC-93C8-FF00-5198-BED9CC3524B8}"/>
                  </a:ext>
                </a:extLst>
              </p:cNvPr>
              <p:cNvGrpSpPr/>
              <p:nvPr/>
            </p:nvGrpSpPr>
            <p:grpSpPr>
              <a:xfrm rot="20700000" flipH="1">
                <a:off x="1619098" y="4327441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3EAD056-6534-889E-14BF-CA41B7965090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9618B6-0F8F-C2A5-176C-9C2FAEACA4EE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AD7EDCB-5BB2-3D25-E2BC-A67EF60666B9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66025C5-47F6-8273-25E7-FD5159C85D3C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9F82D36-AAAC-65FF-7868-030CC087BE90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CCCF964-79E0-373F-1E82-B8B32EB19DD8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BB80B6A0-70A1-7C2B-93BB-8D62E5F70200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2E59BD6A-BB16-FAEE-58BF-AFE6A8EE3846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3BF4A53D-5797-55A6-71A6-C415D5903B6D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C06BA578-B93A-B92A-5AFE-5D14B92277AF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id="{8CE84EB8-91C1-F8D3-0D7A-E0D8830E304A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84971948-685E-D74D-82A3-A17D7556909C}"/>
                  </a:ext>
                </a:extLst>
              </p:cNvPr>
              <p:cNvSpPr/>
              <p:nvPr/>
            </p:nvSpPr>
            <p:spPr>
              <a:xfrm rot="10073497" flipH="1">
                <a:off x="719910" y="5686101"/>
                <a:ext cx="2629343" cy="3411138"/>
              </a:xfrm>
              <a:custGeom>
                <a:avLst/>
                <a:gdLst>
                  <a:gd name="connsiteX0" fmla="*/ 163434 w 968126"/>
                  <a:gd name="connsiteY0" fmla="*/ 180774 h 4070630"/>
                  <a:gd name="connsiteX1" fmla="*/ 947205 w 968126"/>
                  <a:gd name="connsiteY1" fmla="*/ 2024088 h 4070630"/>
                  <a:gd name="connsiteX2" fmla="*/ 744005 w 968126"/>
                  <a:gd name="connsiteY2" fmla="*/ 4070603 h 4070630"/>
                  <a:gd name="connsiteX3" fmla="*/ 758519 w 968126"/>
                  <a:gd name="connsiteY3" fmla="*/ 1980546 h 4070630"/>
                  <a:gd name="connsiteX4" fmla="*/ 47319 w 968126"/>
                  <a:gd name="connsiteY4" fmla="*/ 267860 h 4070630"/>
                  <a:gd name="connsiteX5" fmla="*/ 163434 w 968126"/>
                  <a:gd name="connsiteY5" fmla="*/ 180774 h 4070630"/>
                  <a:gd name="connsiteX0" fmla="*/ 163434 w 950041"/>
                  <a:gd name="connsiteY0" fmla="*/ 180774 h 4975609"/>
                  <a:gd name="connsiteX1" fmla="*/ 947205 w 950041"/>
                  <a:gd name="connsiteY1" fmla="*/ 2024088 h 4975609"/>
                  <a:gd name="connsiteX2" fmla="*/ 438167 w 950041"/>
                  <a:gd name="connsiteY2" fmla="*/ 4975590 h 4975609"/>
                  <a:gd name="connsiteX3" fmla="*/ 758519 w 950041"/>
                  <a:gd name="connsiteY3" fmla="*/ 1980546 h 4975609"/>
                  <a:gd name="connsiteX4" fmla="*/ 47319 w 950041"/>
                  <a:gd name="connsiteY4" fmla="*/ 267860 h 4975609"/>
                  <a:gd name="connsiteX5" fmla="*/ 163434 w 950041"/>
                  <a:gd name="connsiteY5" fmla="*/ 180774 h 4975609"/>
                  <a:gd name="connsiteX0" fmla="*/ 163434 w 1314302"/>
                  <a:gd name="connsiteY0" fmla="*/ 180774 h 3954132"/>
                  <a:gd name="connsiteX1" fmla="*/ 947205 w 1314302"/>
                  <a:gd name="connsiteY1" fmla="*/ 2024088 h 3954132"/>
                  <a:gd name="connsiteX2" fmla="*/ 1311075 w 1314302"/>
                  <a:gd name="connsiteY2" fmla="*/ 3954103 h 3954132"/>
                  <a:gd name="connsiteX3" fmla="*/ 758519 w 1314302"/>
                  <a:gd name="connsiteY3" fmla="*/ 1980546 h 3954132"/>
                  <a:gd name="connsiteX4" fmla="*/ 47319 w 1314302"/>
                  <a:gd name="connsiteY4" fmla="*/ 267860 h 3954132"/>
                  <a:gd name="connsiteX5" fmla="*/ 163434 w 1314302"/>
                  <a:gd name="connsiteY5" fmla="*/ 180774 h 39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02" h="3954132">
                    <a:moveTo>
                      <a:pt x="163434" y="180774"/>
                    </a:moveTo>
                    <a:cubicBezTo>
                      <a:pt x="313415" y="473479"/>
                      <a:pt x="755932" y="1395200"/>
                      <a:pt x="947205" y="2024088"/>
                    </a:cubicBezTo>
                    <a:cubicBezTo>
                      <a:pt x="1138478" y="2652976"/>
                      <a:pt x="1342523" y="3961360"/>
                      <a:pt x="1311075" y="3954103"/>
                    </a:cubicBezTo>
                    <a:cubicBezTo>
                      <a:pt x="1279627" y="3946846"/>
                      <a:pt x="874633" y="2614336"/>
                      <a:pt x="758519" y="1980546"/>
                    </a:cubicBezTo>
                    <a:cubicBezTo>
                      <a:pt x="642405" y="1346756"/>
                      <a:pt x="146500" y="560565"/>
                      <a:pt x="47319" y="267860"/>
                    </a:cubicBezTo>
                    <a:cubicBezTo>
                      <a:pt x="-51862" y="-24845"/>
                      <a:pt x="13453" y="-111931"/>
                      <a:pt x="163434" y="1807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651EF98C-999F-1937-1C6B-3EA0367C4B9B}"/>
                  </a:ext>
                </a:extLst>
              </p:cNvPr>
              <p:cNvGrpSpPr/>
              <p:nvPr/>
            </p:nvGrpSpPr>
            <p:grpSpPr>
              <a:xfrm rot="5400000">
                <a:off x="3196528" y="5695457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3E9B91D6-85DA-FD4A-7940-C91960E00CE2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E35C383C-76EF-C43A-04D7-6878AE87DE69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id="{6376775D-D2E7-DF81-18C9-A9D9B91D2B46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id="{BF3EA74A-DD6C-CBD1-CB1E-7E2E1F0C7673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4" name="Freeform: Shape 1053">
                  <a:extLst>
                    <a:ext uri="{FF2B5EF4-FFF2-40B4-BE49-F238E27FC236}">
                      <a16:creationId xmlns:a16="http://schemas.microsoft.com/office/drawing/2014/main" id="{FA9D4D4A-61DA-5EEA-E18B-960538AFE787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5" name="Freeform: Shape 1054">
                  <a:extLst>
                    <a:ext uri="{FF2B5EF4-FFF2-40B4-BE49-F238E27FC236}">
                      <a16:creationId xmlns:a16="http://schemas.microsoft.com/office/drawing/2014/main" id="{A55ADFCA-F3E7-A5BA-C904-BA85B940EF0F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6" name="Freeform: Shape 1055">
                  <a:extLst>
                    <a:ext uri="{FF2B5EF4-FFF2-40B4-BE49-F238E27FC236}">
                      <a16:creationId xmlns:a16="http://schemas.microsoft.com/office/drawing/2014/main" id="{25D3B852-2DBF-7CCD-7DF5-91DA7A490646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7" name="Freeform: Shape 1056">
                  <a:extLst>
                    <a:ext uri="{FF2B5EF4-FFF2-40B4-BE49-F238E27FC236}">
                      <a16:creationId xmlns:a16="http://schemas.microsoft.com/office/drawing/2014/main" id="{CCABDCB4-5744-A796-90DA-8244A39EEE4B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8" name="Freeform: Shape 1057">
                  <a:extLst>
                    <a:ext uri="{FF2B5EF4-FFF2-40B4-BE49-F238E27FC236}">
                      <a16:creationId xmlns:a16="http://schemas.microsoft.com/office/drawing/2014/main" id="{CE44492B-CD25-00ED-032C-5712346E36D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59" name="Freeform: Shape 1058">
                  <a:extLst>
                    <a:ext uri="{FF2B5EF4-FFF2-40B4-BE49-F238E27FC236}">
                      <a16:creationId xmlns:a16="http://schemas.microsoft.com/office/drawing/2014/main" id="{0BBF30A7-CF8A-A454-F6D1-123D0C7710E1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0" name="Freeform: Shape 1059">
                  <a:extLst>
                    <a:ext uri="{FF2B5EF4-FFF2-40B4-BE49-F238E27FC236}">
                      <a16:creationId xmlns:a16="http://schemas.microsoft.com/office/drawing/2014/main" id="{C91CC7D9-C495-BA9F-BD4B-0BE07CBEE955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6FD3AA12-4CE4-780F-BC88-7B415D3A2A22}"/>
                  </a:ext>
                </a:extLst>
              </p:cNvPr>
              <p:cNvGrpSpPr/>
              <p:nvPr/>
            </p:nvGrpSpPr>
            <p:grpSpPr>
              <a:xfrm rot="18218973" flipH="1">
                <a:off x="767734" y="5642914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062" name="Freeform: Shape 1061">
                  <a:extLst>
                    <a:ext uri="{FF2B5EF4-FFF2-40B4-BE49-F238E27FC236}">
                      <a16:creationId xmlns:a16="http://schemas.microsoft.com/office/drawing/2014/main" id="{97BF037B-132D-EE1A-7A21-8D373D0F8B07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42ACBB29-E30C-C9FD-BB26-CE82D9AC8E6D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D1DCDDD6-32DD-AB25-58AB-808357AE33AB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0CFE43F4-0D0B-6BA8-9853-20893312F699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C108C3BD-8B81-C263-2D88-C36912A79748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5C6B884D-3FE6-3EDA-EDF1-604C442FEAB4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BCB4E314-2DAB-BB28-8C39-C7B9B83F2712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3B86977E-8C93-1289-CD38-E606FA4CE2BB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0" name="Freeform: Shape 1069">
                  <a:extLst>
                    <a:ext uri="{FF2B5EF4-FFF2-40B4-BE49-F238E27FC236}">
                      <a16:creationId xmlns:a16="http://schemas.microsoft.com/office/drawing/2014/main" id="{C533FE38-058B-787E-BA28-77CB96D6337F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027FF955-53F1-9C50-EDFE-D07EFE6ADBE0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2" name="Freeform: Shape 1071">
                  <a:extLst>
                    <a:ext uri="{FF2B5EF4-FFF2-40B4-BE49-F238E27FC236}">
                      <a16:creationId xmlns:a16="http://schemas.microsoft.com/office/drawing/2014/main" id="{81423401-2F7E-E867-FA56-8FAFE9A816CF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09F5C599-EC9B-2C12-6715-F532384ED4DE}"/>
                  </a:ext>
                </a:extLst>
              </p:cNvPr>
              <p:cNvGrpSpPr/>
              <p:nvPr/>
            </p:nvGrpSpPr>
            <p:grpSpPr>
              <a:xfrm rot="4582862">
                <a:off x="2565048" y="6901009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074" name="Freeform: Shape 1073">
                  <a:extLst>
                    <a:ext uri="{FF2B5EF4-FFF2-40B4-BE49-F238E27FC236}">
                      <a16:creationId xmlns:a16="http://schemas.microsoft.com/office/drawing/2014/main" id="{056A2DAF-69E1-2A16-66C4-BA69E4A1BD0A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5" name="Freeform: Shape 1074">
                  <a:extLst>
                    <a:ext uri="{FF2B5EF4-FFF2-40B4-BE49-F238E27FC236}">
                      <a16:creationId xmlns:a16="http://schemas.microsoft.com/office/drawing/2014/main" id="{BDA4FA3A-194D-7A8C-6F87-7DD949F5EAD3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6" name="Freeform: Shape 1075">
                  <a:extLst>
                    <a:ext uri="{FF2B5EF4-FFF2-40B4-BE49-F238E27FC236}">
                      <a16:creationId xmlns:a16="http://schemas.microsoft.com/office/drawing/2014/main" id="{19760BEF-1595-1655-5BCF-12D0FCC481C6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7" name="Freeform: Shape 1076">
                  <a:extLst>
                    <a:ext uri="{FF2B5EF4-FFF2-40B4-BE49-F238E27FC236}">
                      <a16:creationId xmlns:a16="http://schemas.microsoft.com/office/drawing/2014/main" id="{D275872E-B109-0691-F4B5-8C8FABB3FD8A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F59614BA-C9FB-651B-B3A5-EABCEA85650C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B1264073-1116-4C4F-EBC0-4E46B84A19DC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1207036F-A53C-77CD-5311-0B1DCCF29646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1BDFC7E6-ECD2-B718-3C1E-174E50165B51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3B301C83-7F42-7C90-D7E0-D87A825891EA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3" name="Freeform: Shape 1082">
                  <a:extLst>
                    <a:ext uri="{FF2B5EF4-FFF2-40B4-BE49-F238E27FC236}">
                      <a16:creationId xmlns:a16="http://schemas.microsoft.com/office/drawing/2014/main" id="{D84DAD8C-AECE-97F7-E4F9-D4527FCCB78B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6588BE69-786C-4336-1DDC-DD59E64CB539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BAE63C27-1795-8A73-22D2-E50A09F5A371}"/>
                </a:ext>
              </a:extLst>
            </p:cNvPr>
            <p:cNvGrpSpPr/>
            <p:nvPr/>
          </p:nvGrpSpPr>
          <p:grpSpPr>
            <a:xfrm rot="19695650">
              <a:off x="-1568350" y="3162740"/>
              <a:ext cx="4815843" cy="5664681"/>
              <a:chOff x="134830" y="2490449"/>
              <a:chExt cx="4971973" cy="6606790"/>
            </a:xfrm>
            <a:grpFill/>
          </p:grpSpPr>
          <p:grpSp>
            <p:nvGrpSpPr>
              <p:cNvPr id="1087" name="Group 1086">
                <a:extLst>
                  <a:ext uri="{FF2B5EF4-FFF2-40B4-BE49-F238E27FC236}">
                    <a16:creationId xmlns:a16="http://schemas.microsoft.com/office/drawing/2014/main" id="{6209F4D1-578C-5387-D17F-11D910D55FD5}"/>
                  </a:ext>
                </a:extLst>
              </p:cNvPr>
              <p:cNvGrpSpPr/>
              <p:nvPr/>
            </p:nvGrpSpPr>
            <p:grpSpPr>
              <a:xfrm>
                <a:off x="2204394" y="2490449"/>
                <a:ext cx="1603164" cy="3511638"/>
                <a:chOff x="771735" y="5982154"/>
                <a:chExt cx="1603164" cy="3511638"/>
              </a:xfrm>
              <a:grpFill/>
            </p:grpSpPr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2D8C6E7E-24C5-AE11-9129-E2FF04B59AE7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D9F920F2-01BB-50A0-831D-C82F64899DA3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D82746E6-8FA0-E3DE-8C2E-15A6EF6504E6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0EE43A54-1B96-F5CB-1559-4B9FBE738683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3" name="Freeform: Shape 1152">
                  <a:extLst>
                    <a:ext uri="{FF2B5EF4-FFF2-40B4-BE49-F238E27FC236}">
                      <a16:creationId xmlns:a16="http://schemas.microsoft.com/office/drawing/2014/main" id="{430974AA-70B3-2C8E-2588-846918959C11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4" name="Freeform: Shape 1153">
                  <a:extLst>
                    <a:ext uri="{FF2B5EF4-FFF2-40B4-BE49-F238E27FC236}">
                      <a16:creationId xmlns:a16="http://schemas.microsoft.com/office/drawing/2014/main" id="{DB0CAE55-C063-13CF-16CB-2CE15A7E1595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5" name="Freeform: Shape 1154">
                  <a:extLst>
                    <a:ext uri="{FF2B5EF4-FFF2-40B4-BE49-F238E27FC236}">
                      <a16:creationId xmlns:a16="http://schemas.microsoft.com/office/drawing/2014/main" id="{FBB17AAC-C3A2-5231-508E-89EE1B76472D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6" name="Freeform: Shape 1155">
                  <a:extLst>
                    <a:ext uri="{FF2B5EF4-FFF2-40B4-BE49-F238E27FC236}">
                      <a16:creationId xmlns:a16="http://schemas.microsoft.com/office/drawing/2014/main" id="{79D33AA4-2C62-97DF-87FA-9B38F461A206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7" name="Freeform: Shape 1156">
                  <a:extLst>
                    <a:ext uri="{FF2B5EF4-FFF2-40B4-BE49-F238E27FC236}">
                      <a16:creationId xmlns:a16="http://schemas.microsoft.com/office/drawing/2014/main" id="{E5AC07FF-DEA7-8565-9355-81AE567694C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8" name="Freeform: Shape 1157">
                  <a:extLst>
                    <a:ext uri="{FF2B5EF4-FFF2-40B4-BE49-F238E27FC236}">
                      <a16:creationId xmlns:a16="http://schemas.microsoft.com/office/drawing/2014/main" id="{31D1C741-CA0C-0A6E-EA01-371C04E46EE2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59" name="Freeform: Shape 1158">
                  <a:extLst>
                    <a:ext uri="{FF2B5EF4-FFF2-40B4-BE49-F238E27FC236}">
                      <a16:creationId xmlns:a16="http://schemas.microsoft.com/office/drawing/2014/main" id="{624EB2A6-9764-25BD-EF0E-EA77701EB4CE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88" name="Group 1087">
                <a:extLst>
                  <a:ext uri="{FF2B5EF4-FFF2-40B4-BE49-F238E27FC236}">
                    <a16:creationId xmlns:a16="http://schemas.microsoft.com/office/drawing/2014/main" id="{B8D544A1-6B43-FF99-4ADF-444A8B356502}"/>
                  </a:ext>
                </a:extLst>
              </p:cNvPr>
              <p:cNvGrpSpPr/>
              <p:nvPr/>
            </p:nvGrpSpPr>
            <p:grpSpPr>
              <a:xfrm rot="3600000">
                <a:off x="3410590" y="4512830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96CC7EBC-8EDC-357F-04BB-DCC1830278CB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39FB1F64-0412-EC0A-A72E-D6C7B46337B3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7F55D8DC-69C3-0730-49E0-647B4E7B2D36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FE6E5F68-B710-65C7-08B8-79C44E971BD6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999B6298-0575-A50A-126C-531A32BB74A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AFCE6AE5-1322-F727-1437-3190F523031E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620DF52C-787F-6872-0B87-374B2FF4FDA8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B6F5B8CC-1589-77EE-9991-5DD2DEAAD617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7232E5E9-3611-02EE-377D-7B1A98AE67A8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6F580309-EA48-9A9F-2480-7302DAEC0058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BD71885B-4A4E-4102-AB77-5380467BF71B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89" name="Group 1088">
                <a:extLst>
                  <a:ext uri="{FF2B5EF4-FFF2-40B4-BE49-F238E27FC236}">
                    <a16:creationId xmlns:a16="http://schemas.microsoft.com/office/drawing/2014/main" id="{BB65DFD8-CD10-E26D-0B01-0713C1D44A47}"/>
                  </a:ext>
                </a:extLst>
              </p:cNvPr>
              <p:cNvGrpSpPr/>
              <p:nvPr/>
            </p:nvGrpSpPr>
            <p:grpSpPr>
              <a:xfrm rot="20700000" flipH="1">
                <a:off x="1619098" y="4327441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F6240413-7CA2-5B5C-8D51-9DA6B46B2F52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14854BCC-45C1-595B-9FFA-88106882AB22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E8B10D4B-F50A-3B78-90F5-A42166D604E7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D15FACAE-2AE2-4A91-8C44-CCCBF184FF38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A0BCEB6F-792A-3E75-7694-8418744AF6E3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BCC7E45-8588-21EC-1F82-24B13065FBBB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D7EDFBBA-F2B3-B189-CBCC-A0A6D62B0EFE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665097CE-838D-34FC-F740-A8D963357858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53176254-ED66-B00E-8FB2-E7056B099D2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53C61AC2-6BC2-E5AE-C457-7FBFBF6AB4FF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0C5D0054-9A58-A102-1A0A-38322B8D60B8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F2C78875-6BA9-02CB-9515-C77B607F1E4F}"/>
                  </a:ext>
                </a:extLst>
              </p:cNvPr>
              <p:cNvSpPr/>
              <p:nvPr/>
            </p:nvSpPr>
            <p:spPr>
              <a:xfrm rot="10073497" flipH="1">
                <a:off x="719910" y="5686101"/>
                <a:ext cx="2629343" cy="3411138"/>
              </a:xfrm>
              <a:custGeom>
                <a:avLst/>
                <a:gdLst>
                  <a:gd name="connsiteX0" fmla="*/ 163434 w 968126"/>
                  <a:gd name="connsiteY0" fmla="*/ 180774 h 4070630"/>
                  <a:gd name="connsiteX1" fmla="*/ 947205 w 968126"/>
                  <a:gd name="connsiteY1" fmla="*/ 2024088 h 4070630"/>
                  <a:gd name="connsiteX2" fmla="*/ 744005 w 968126"/>
                  <a:gd name="connsiteY2" fmla="*/ 4070603 h 4070630"/>
                  <a:gd name="connsiteX3" fmla="*/ 758519 w 968126"/>
                  <a:gd name="connsiteY3" fmla="*/ 1980546 h 4070630"/>
                  <a:gd name="connsiteX4" fmla="*/ 47319 w 968126"/>
                  <a:gd name="connsiteY4" fmla="*/ 267860 h 4070630"/>
                  <a:gd name="connsiteX5" fmla="*/ 163434 w 968126"/>
                  <a:gd name="connsiteY5" fmla="*/ 180774 h 4070630"/>
                  <a:gd name="connsiteX0" fmla="*/ 163434 w 950041"/>
                  <a:gd name="connsiteY0" fmla="*/ 180774 h 4975609"/>
                  <a:gd name="connsiteX1" fmla="*/ 947205 w 950041"/>
                  <a:gd name="connsiteY1" fmla="*/ 2024088 h 4975609"/>
                  <a:gd name="connsiteX2" fmla="*/ 438167 w 950041"/>
                  <a:gd name="connsiteY2" fmla="*/ 4975590 h 4975609"/>
                  <a:gd name="connsiteX3" fmla="*/ 758519 w 950041"/>
                  <a:gd name="connsiteY3" fmla="*/ 1980546 h 4975609"/>
                  <a:gd name="connsiteX4" fmla="*/ 47319 w 950041"/>
                  <a:gd name="connsiteY4" fmla="*/ 267860 h 4975609"/>
                  <a:gd name="connsiteX5" fmla="*/ 163434 w 950041"/>
                  <a:gd name="connsiteY5" fmla="*/ 180774 h 4975609"/>
                  <a:gd name="connsiteX0" fmla="*/ 163434 w 1314302"/>
                  <a:gd name="connsiteY0" fmla="*/ 180774 h 3954132"/>
                  <a:gd name="connsiteX1" fmla="*/ 947205 w 1314302"/>
                  <a:gd name="connsiteY1" fmla="*/ 2024088 h 3954132"/>
                  <a:gd name="connsiteX2" fmla="*/ 1311075 w 1314302"/>
                  <a:gd name="connsiteY2" fmla="*/ 3954103 h 3954132"/>
                  <a:gd name="connsiteX3" fmla="*/ 758519 w 1314302"/>
                  <a:gd name="connsiteY3" fmla="*/ 1980546 h 3954132"/>
                  <a:gd name="connsiteX4" fmla="*/ 47319 w 1314302"/>
                  <a:gd name="connsiteY4" fmla="*/ 267860 h 3954132"/>
                  <a:gd name="connsiteX5" fmla="*/ 163434 w 1314302"/>
                  <a:gd name="connsiteY5" fmla="*/ 180774 h 39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02" h="3954132">
                    <a:moveTo>
                      <a:pt x="163434" y="180774"/>
                    </a:moveTo>
                    <a:cubicBezTo>
                      <a:pt x="313415" y="473479"/>
                      <a:pt x="755932" y="1395200"/>
                      <a:pt x="947205" y="2024088"/>
                    </a:cubicBezTo>
                    <a:cubicBezTo>
                      <a:pt x="1138478" y="2652976"/>
                      <a:pt x="1342523" y="3961360"/>
                      <a:pt x="1311075" y="3954103"/>
                    </a:cubicBezTo>
                    <a:cubicBezTo>
                      <a:pt x="1279627" y="3946846"/>
                      <a:pt x="874633" y="2614336"/>
                      <a:pt x="758519" y="1980546"/>
                    </a:cubicBezTo>
                    <a:cubicBezTo>
                      <a:pt x="642405" y="1346756"/>
                      <a:pt x="146500" y="560565"/>
                      <a:pt x="47319" y="267860"/>
                    </a:cubicBezTo>
                    <a:cubicBezTo>
                      <a:pt x="-51862" y="-24845"/>
                      <a:pt x="13453" y="-111931"/>
                      <a:pt x="163434" y="1807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69BC9792-15CC-F6EF-828F-5EE8656E43BB}"/>
                  </a:ext>
                </a:extLst>
              </p:cNvPr>
              <p:cNvGrpSpPr/>
              <p:nvPr/>
            </p:nvGrpSpPr>
            <p:grpSpPr>
              <a:xfrm rot="5400000">
                <a:off x="3196528" y="5695457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7434E859-35EC-76FA-28C6-810A955ECF9E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6F36C36B-8715-530C-30EC-AA24A806FDA5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253CC8F4-1C01-AB3D-60C6-A8CB12D1C925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5C8B69B9-75D5-B491-0E49-61DD326F4D20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0" name="Freeform: Shape 1119">
                  <a:extLst>
                    <a:ext uri="{FF2B5EF4-FFF2-40B4-BE49-F238E27FC236}">
                      <a16:creationId xmlns:a16="http://schemas.microsoft.com/office/drawing/2014/main" id="{3A4336BF-252D-C216-2948-738CF8313172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id="{6C6071BC-D507-56A0-4BDB-027C63B552D8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id="{7CAC37BA-3AA5-FA5C-2E3F-C8688621DC92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3" name="Freeform: Shape 1122">
                  <a:extLst>
                    <a:ext uri="{FF2B5EF4-FFF2-40B4-BE49-F238E27FC236}">
                      <a16:creationId xmlns:a16="http://schemas.microsoft.com/office/drawing/2014/main" id="{90212924-F90D-DC46-0E43-823C11E11210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4" name="Freeform: Shape 1123">
                  <a:extLst>
                    <a:ext uri="{FF2B5EF4-FFF2-40B4-BE49-F238E27FC236}">
                      <a16:creationId xmlns:a16="http://schemas.microsoft.com/office/drawing/2014/main" id="{A124CE67-78E4-19E1-DB33-9A9C299F4291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6CEC5850-D4C8-385B-A275-309123857BB9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07E7A557-6EE9-662C-FE70-7AACF1162CF6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92" name="Group 1091">
                <a:extLst>
                  <a:ext uri="{FF2B5EF4-FFF2-40B4-BE49-F238E27FC236}">
                    <a16:creationId xmlns:a16="http://schemas.microsoft.com/office/drawing/2014/main" id="{EBB42642-17FE-851F-04DC-86153E32DEF8}"/>
                  </a:ext>
                </a:extLst>
              </p:cNvPr>
              <p:cNvGrpSpPr/>
              <p:nvPr/>
            </p:nvGrpSpPr>
            <p:grpSpPr>
              <a:xfrm rot="18218973" flipH="1">
                <a:off x="767734" y="5642914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54672F56-4C84-4CF3-652F-48290E4FF606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84F4761B-B43C-A916-9964-500BF0068800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A4B2CC73-C97A-AF09-EC24-AEA4D71EF4BC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C0EE620D-2BA2-42E7-81DC-00D1BDA32367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D1E8ED97-327A-6D5A-8CCE-BB234EDA598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DC683E96-4F61-791D-9272-235396E18B7B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89F8AAA6-EE90-6A82-97E8-06185A508389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291C082E-ACBA-55AD-0B3F-1612A54ADEE4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21F29186-AEE6-3F0D-DE0B-CAE58203E2C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8084BAC9-1450-5339-AE15-72CBD3B2196C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8C410C14-ECEA-8730-7520-BF969D990378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EF94007C-B34B-D23C-7C08-038CDEF1EC7F}"/>
                  </a:ext>
                </a:extLst>
              </p:cNvPr>
              <p:cNvGrpSpPr/>
              <p:nvPr/>
            </p:nvGrpSpPr>
            <p:grpSpPr>
              <a:xfrm rot="4582862">
                <a:off x="2565048" y="6901009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D20B9D26-2BEC-6BD2-50FD-A7F2E0135A22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FDEC61C7-E9B0-37FD-189C-431DFC815DEB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C9AA28D5-7600-EBE6-8427-EFE8BD7F098C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A32A01E5-FE9A-0451-EF9D-09219840C085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8AFA74AD-C123-6D6C-7FE2-564647E72D05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6EAE205F-229B-5A28-CE42-14F74A8AC96E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C3E2F19C-D629-0BB4-680C-382F83ABE6C1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460C9730-AF3C-E511-DF55-84FDAB8D09BD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2EECDBE4-DB53-61E2-491A-1712C4882AC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4913508A-CF3E-0F6B-73A4-6A3A38A6C12A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B32B2592-49D1-4EB4-812E-97BDFC5C98D6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</p:grpSp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F29AE5DF-3FFD-D4A0-74D7-2CAA474D1B25}"/>
                </a:ext>
              </a:extLst>
            </p:cNvPr>
            <p:cNvGrpSpPr/>
            <p:nvPr/>
          </p:nvGrpSpPr>
          <p:grpSpPr>
            <a:xfrm rot="20700000" flipH="1">
              <a:off x="-2155838" y="3490249"/>
              <a:ext cx="3550143" cy="4717456"/>
              <a:chOff x="134830" y="2490449"/>
              <a:chExt cx="4971973" cy="6606790"/>
            </a:xfrm>
            <a:grpFill/>
          </p:grpSpPr>
          <p:grpSp>
            <p:nvGrpSpPr>
              <p:cNvPr id="1161" name="Group 1160">
                <a:extLst>
                  <a:ext uri="{FF2B5EF4-FFF2-40B4-BE49-F238E27FC236}">
                    <a16:creationId xmlns:a16="http://schemas.microsoft.com/office/drawing/2014/main" id="{E87B8186-48E6-9920-D86D-CC7C474C731D}"/>
                  </a:ext>
                </a:extLst>
              </p:cNvPr>
              <p:cNvGrpSpPr/>
              <p:nvPr/>
            </p:nvGrpSpPr>
            <p:grpSpPr>
              <a:xfrm>
                <a:off x="2204394" y="2490449"/>
                <a:ext cx="1603164" cy="3511638"/>
                <a:chOff x="771735" y="5982154"/>
                <a:chExt cx="1603164" cy="3511638"/>
              </a:xfrm>
              <a:grpFill/>
            </p:grpSpPr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id="{DA867154-19BE-BD7D-581C-4889977957D0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id="{E5183B10-FF4E-AD72-0CC6-1EC6415F01F4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id="{D97DC9F1-BEC1-9A45-8C4C-2F653E4E0607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6" name="Freeform: Shape 1225">
                  <a:extLst>
                    <a:ext uri="{FF2B5EF4-FFF2-40B4-BE49-F238E27FC236}">
                      <a16:creationId xmlns:a16="http://schemas.microsoft.com/office/drawing/2014/main" id="{7EDEE851-4BD9-DDD5-4A32-C6DE7060E1B5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7" name="Freeform: Shape 1226">
                  <a:extLst>
                    <a:ext uri="{FF2B5EF4-FFF2-40B4-BE49-F238E27FC236}">
                      <a16:creationId xmlns:a16="http://schemas.microsoft.com/office/drawing/2014/main" id="{A9D52283-EB44-9627-5308-4E60AF10314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8" name="Freeform: Shape 1227">
                  <a:extLst>
                    <a:ext uri="{FF2B5EF4-FFF2-40B4-BE49-F238E27FC236}">
                      <a16:creationId xmlns:a16="http://schemas.microsoft.com/office/drawing/2014/main" id="{D0803A96-927E-3883-33BA-A3829502194B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9" name="Freeform: Shape 1228">
                  <a:extLst>
                    <a:ext uri="{FF2B5EF4-FFF2-40B4-BE49-F238E27FC236}">
                      <a16:creationId xmlns:a16="http://schemas.microsoft.com/office/drawing/2014/main" id="{1F37B58B-7399-AEE6-641F-50E0E44D9EA2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B2E2696D-0B53-BF63-7A4B-CC50D228B164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id="{B252CF90-8E58-9053-BD61-0FF0A1688E35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2" name="Freeform: Shape 1231">
                  <a:extLst>
                    <a:ext uri="{FF2B5EF4-FFF2-40B4-BE49-F238E27FC236}">
                      <a16:creationId xmlns:a16="http://schemas.microsoft.com/office/drawing/2014/main" id="{45FD5A18-25E4-47D8-44F3-75AFA9313342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3" name="Freeform: Shape 1232">
                  <a:extLst>
                    <a:ext uri="{FF2B5EF4-FFF2-40B4-BE49-F238E27FC236}">
                      <a16:creationId xmlns:a16="http://schemas.microsoft.com/office/drawing/2014/main" id="{AC5337ED-7423-C983-85F9-34001500D8D8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162" name="Group 1161">
                <a:extLst>
                  <a:ext uri="{FF2B5EF4-FFF2-40B4-BE49-F238E27FC236}">
                    <a16:creationId xmlns:a16="http://schemas.microsoft.com/office/drawing/2014/main" id="{F6405927-3D1F-0539-4FEC-7495090ABB27}"/>
                  </a:ext>
                </a:extLst>
              </p:cNvPr>
              <p:cNvGrpSpPr/>
              <p:nvPr/>
            </p:nvGrpSpPr>
            <p:grpSpPr>
              <a:xfrm rot="3600000">
                <a:off x="3410590" y="4512830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id="{79FC2F2D-1767-8574-F0EE-91CC5D3E4978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id="{49CFA247-7C2B-39A7-BEDB-1341E00C92F6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494EE42F-5404-F968-E14C-B7BFB7A4A8EA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4F1BD537-AFE6-30EF-9185-4BE44EAFFE0B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7C793447-F0E3-3B88-144D-9594D2DC7276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3B1BD527-ED3F-CDAB-93F1-560368DD4674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id="{F1707FCF-FC1C-0031-DA3B-F74C08A53B6A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id="{1A66A962-D6C2-6DBE-B3B1-1AC607FE3A05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id="{AA64C259-4F20-9DC6-54DE-6E006AE8CAC4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FD5D5836-F10A-58A6-7688-1EBADFC61FAD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id="{AA271025-8389-5C7E-1658-8C1DF4EB25F4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163" name="Group 1162">
                <a:extLst>
                  <a:ext uri="{FF2B5EF4-FFF2-40B4-BE49-F238E27FC236}">
                    <a16:creationId xmlns:a16="http://schemas.microsoft.com/office/drawing/2014/main" id="{171DF448-89FD-E587-B8AC-9622179A0037}"/>
                  </a:ext>
                </a:extLst>
              </p:cNvPr>
              <p:cNvGrpSpPr/>
              <p:nvPr/>
            </p:nvGrpSpPr>
            <p:grpSpPr>
              <a:xfrm rot="20700000" flipH="1">
                <a:off x="1619098" y="4327441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201" name="Freeform: Shape 1200">
                  <a:extLst>
                    <a:ext uri="{FF2B5EF4-FFF2-40B4-BE49-F238E27FC236}">
                      <a16:creationId xmlns:a16="http://schemas.microsoft.com/office/drawing/2014/main" id="{6C5404A8-9144-53CC-429E-731D1B3925AB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id="{74AC7401-A4F9-29D4-BEC1-56583D37AA1E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id="{24580DBC-00FD-EF42-0716-E3A44CC0B2DE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id="{B85EC5A9-3757-CEA7-7499-CD056DF30461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id="{26916A8C-356D-E135-21F6-26B39DEDB526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id="{34B03EE8-914D-AB7B-6EB9-C0F5F3F361D8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id="{B5090D93-89BC-FC95-46BF-C45CDE15FE46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id="{BC45C854-E8E4-C131-A617-7B86FC951ED3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id="{ABAF1B72-151F-138E-9AFB-DF08B0E5A539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id="{5E619478-F5D8-03B9-6135-CC4143B77C6C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id="{A6D00FFE-2F55-E8F9-77B7-B8FE4E383CDE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45A8F075-7DF7-D2EA-2DDF-F6D4BA06A00D}"/>
                  </a:ext>
                </a:extLst>
              </p:cNvPr>
              <p:cNvSpPr/>
              <p:nvPr/>
            </p:nvSpPr>
            <p:spPr>
              <a:xfrm rot="10073497" flipH="1">
                <a:off x="719910" y="5686101"/>
                <a:ext cx="2629343" cy="3411138"/>
              </a:xfrm>
              <a:custGeom>
                <a:avLst/>
                <a:gdLst>
                  <a:gd name="connsiteX0" fmla="*/ 163434 w 968126"/>
                  <a:gd name="connsiteY0" fmla="*/ 180774 h 4070630"/>
                  <a:gd name="connsiteX1" fmla="*/ 947205 w 968126"/>
                  <a:gd name="connsiteY1" fmla="*/ 2024088 h 4070630"/>
                  <a:gd name="connsiteX2" fmla="*/ 744005 w 968126"/>
                  <a:gd name="connsiteY2" fmla="*/ 4070603 h 4070630"/>
                  <a:gd name="connsiteX3" fmla="*/ 758519 w 968126"/>
                  <a:gd name="connsiteY3" fmla="*/ 1980546 h 4070630"/>
                  <a:gd name="connsiteX4" fmla="*/ 47319 w 968126"/>
                  <a:gd name="connsiteY4" fmla="*/ 267860 h 4070630"/>
                  <a:gd name="connsiteX5" fmla="*/ 163434 w 968126"/>
                  <a:gd name="connsiteY5" fmla="*/ 180774 h 4070630"/>
                  <a:gd name="connsiteX0" fmla="*/ 163434 w 950041"/>
                  <a:gd name="connsiteY0" fmla="*/ 180774 h 4975609"/>
                  <a:gd name="connsiteX1" fmla="*/ 947205 w 950041"/>
                  <a:gd name="connsiteY1" fmla="*/ 2024088 h 4975609"/>
                  <a:gd name="connsiteX2" fmla="*/ 438167 w 950041"/>
                  <a:gd name="connsiteY2" fmla="*/ 4975590 h 4975609"/>
                  <a:gd name="connsiteX3" fmla="*/ 758519 w 950041"/>
                  <a:gd name="connsiteY3" fmla="*/ 1980546 h 4975609"/>
                  <a:gd name="connsiteX4" fmla="*/ 47319 w 950041"/>
                  <a:gd name="connsiteY4" fmla="*/ 267860 h 4975609"/>
                  <a:gd name="connsiteX5" fmla="*/ 163434 w 950041"/>
                  <a:gd name="connsiteY5" fmla="*/ 180774 h 4975609"/>
                  <a:gd name="connsiteX0" fmla="*/ 163434 w 1314302"/>
                  <a:gd name="connsiteY0" fmla="*/ 180774 h 3954132"/>
                  <a:gd name="connsiteX1" fmla="*/ 947205 w 1314302"/>
                  <a:gd name="connsiteY1" fmla="*/ 2024088 h 3954132"/>
                  <a:gd name="connsiteX2" fmla="*/ 1311075 w 1314302"/>
                  <a:gd name="connsiteY2" fmla="*/ 3954103 h 3954132"/>
                  <a:gd name="connsiteX3" fmla="*/ 758519 w 1314302"/>
                  <a:gd name="connsiteY3" fmla="*/ 1980546 h 3954132"/>
                  <a:gd name="connsiteX4" fmla="*/ 47319 w 1314302"/>
                  <a:gd name="connsiteY4" fmla="*/ 267860 h 3954132"/>
                  <a:gd name="connsiteX5" fmla="*/ 163434 w 1314302"/>
                  <a:gd name="connsiteY5" fmla="*/ 180774 h 39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02" h="3954132">
                    <a:moveTo>
                      <a:pt x="163434" y="180774"/>
                    </a:moveTo>
                    <a:cubicBezTo>
                      <a:pt x="313415" y="473479"/>
                      <a:pt x="755932" y="1395200"/>
                      <a:pt x="947205" y="2024088"/>
                    </a:cubicBezTo>
                    <a:cubicBezTo>
                      <a:pt x="1138478" y="2652976"/>
                      <a:pt x="1342523" y="3961360"/>
                      <a:pt x="1311075" y="3954103"/>
                    </a:cubicBezTo>
                    <a:cubicBezTo>
                      <a:pt x="1279627" y="3946846"/>
                      <a:pt x="874633" y="2614336"/>
                      <a:pt x="758519" y="1980546"/>
                    </a:cubicBezTo>
                    <a:cubicBezTo>
                      <a:pt x="642405" y="1346756"/>
                      <a:pt x="146500" y="560565"/>
                      <a:pt x="47319" y="267860"/>
                    </a:cubicBezTo>
                    <a:cubicBezTo>
                      <a:pt x="-51862" y="-24845"/>
                      <a:pt x="13453" y="-111931"/>
                      <a:pt x="163434" y="1807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1165" name="Group 1164">
                <a:extLst>
                  <a:ext uri="{FF2B5EF4-FFF2-40B4-BE49-F238E27FC236}">
                    <a16:creationId xmlns:a16="http://schemas.microsoft.com/office/drawing/2014/main" id="{E4DAB0F9-16A1-F5E3-C331-B691C91E06DF}"/>
                  </a:ext>
                </a:extLst>
              </p:cNvPr>
              <p:cNvGrpSpPr/>
              <p:nvPr/>
            </p:nvGrpSpPr>
            <p:grpSpPr>
              <a:xfrm rot="5400000">
                <a:off x="3196528" y="5695457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9CC193BC-1782-BE19-97D2-FFA84D617F24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005F9D53-5010-D0B8-F77A-578F680D3768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813809E0-51A0-2582-5E21-D00E90F6AEE2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657D4068-995E-F066-64FF-B5797D439860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457A1802-AA3B-2769-ABE4-19FD68764D95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12A5D0F1-1989-7759-26CF-E350871280C3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A9275EF2-88A7-0F5A-27CA-6B2062EF80C3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CDDEB7C4-AF6C-6E78-27EE-CAB11F610E88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78282542-832F-D462-ACF0-2ADBFBDC94C8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4163115B-00C3-7A17-6076-9135255D2178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C28A8F04-4C3F-E0BD-D642-B25AD1B8E197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166" name="Group 1165">
                <a:extLst>
                  <a:ext uri="{FF2B5EF4-FFF2-40B4-BE49-F238E27FC236}">
                    <a16:creationId xmlns:a16="http://schemas.microsoft.com/office/drawing/2014/main" id="{F4E59423-220E-F02A-95D2-735735060661}"/>
                  </a:ext>
                </a:extLst>
              </p:cNvPr>
              <p:cNvGrpSpPr/>
              <p:nvPr/>
            </p:nvGrpSpPr>
            <p:grpSpPr>
              <a:xfrm rot="18218973" flipH="1">
                <a:off x="767734" y="5642914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5B00786A-812E-EB2B-57C0-91E725319B99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80D1C004-6DE8-C662-5EE3-6CD76C97ECEF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B971F4DB-B8B1-1AC7-FD2A-F60E759A08AA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74A4BEF1-D161-4461-A34D-E8102708EA24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4216AAA8-CAD4-91F8-7EE0-48DCEB0EC978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A7903F38-892E-DA9C-63F6-4E94C9C80AF7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C911224D-9557-C931-AF83-DD1F8E7CC6A6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D807AA9E-11AF-66A1-F131-E3FF3AB0D447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7" name="Freeform: Shape 1186">
                  <a:extLst>
                    <a:ext uri="{FF2B5EF4-FFF2-40B4-BE49-F238E27FC236}">
                      <a16:creationId xmlns:a16="http://schemas.microsoft.com/office/drawing/2014/main" id="{8C128147-9B19-0023-B571-EE8EBB6CB64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12039A41-4620-768F-6A81-3CF3D3F9A759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0DF84733-8809-180B-EB70-9E599FC8018D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167" name="Group 1166">
                <a:extLst>
                  <a:ext uri="{FF2B5EF4-FFF2-40B4-BE49-F238E27FC236}">
                    <a16:creationId xmlns:a16="http://schemas.microsoft.com/office/drawing/2014/main" id="{5B31DCBB-4D31-BB2F-611D-6FCF0BF1F906}"/>
                  </a:ext>
                </a:extLst>
              </p:cNvPr>
              <p:cNvGrpSpPr/>
              <p:nvPr/>
            </p:nvGrpSpPr>
            <p:grpSpPr>
              <a:xfrm rot="4582862">
                <a:off x="2565048" y="6901009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DAAFAA56-8F6F-1834-015A-6E54DC98D56F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3C1B8B7F-F8E5-0EC7-B871-08D29B723550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F0F7AD2E-D8D1-9BC6-38D7-F71C803552ED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494EE620-1D84-3F02-57AB-34DA4B5079CD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2EB473BC-4AFA-0D62-5823-5B3B239D9D9F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3" name="Freeform: Shape 1172">
                  <a:extLst>
                    <a:ext uri="{FF2B5EF4-FFF2-40B4-BE49-F238E27FC236}">
                      <a16:creationId xmlns:a16="http://schemas.microsoft.com/office/drawing/2014/main" id="{F498152F-F1F9-CE6E-EC1D-70D886A71315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4" name="Freeform: Shape 1173">
                  <a:extLst>
                    <a:ext uri="{FF2B5EF4-FFF2-40B4-BE49-F238E27FC236}">
                      <a16:creationId xmlns:a16="http://schemas.microsoft.com/office/drawing/2014/main" id="{D4BA5E9F-7BE3-A347-9F26-EC82D4D8CEF8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5" name="Freeform: Shape 1174">
                  <a:extLst>
                    <a:ext uri="{FF2B5EF4-FFF2-40B4-BE49-F238E27FC236}">
                      <a16:creationId xmlns:a16="http://schemas.microsoft.com/office/drawing/2014/main" id="{85E2599A-E24A-0591-6457-D225FA5F1A82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44039939-339B-89C2-E4ED-BF787B4A093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680C97C4-3849-3B7A-4CF0-2629E1AD9285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25D76BA2-24D1-232B-801B-5367EE6879BD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C96F7A-3D9A-FF15-A772-3B15135869DE}"/>
              </a:ext>
            </a:extLst>
          </p:cNvPr>
          <p:cNvGrpSpPr/>
          <p:nvPr/>
        </p:nvGrpSpPr>
        <p:grpSpPr>
          <a:xfrm>
            <a:off x="3099030" y="2037033"/>
            <a:ext cx="886371" cy="880569"/>
            <a:chOff x="-2155838" y="2110286"/>
            <a:chExt cx="7390367" cy="7341993"/>
          </a:xfrm>
          <a:solidFill>
            <a:srgbClr val="5A0D1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7FFB6D-F2CE-750C-330F-600BF465459E}"/>
                </a:ext>
              </a:extLst>
            </p:cNvPr>
            <p:cNvGrpSpPr/>
            <p:nvPr/>
          </p:nvGrpSpPr>
          <p:grpSpPr>
            <a:xfrm>
              <a:off x="617952" y="9026889"/>
              <a:ext cx="1198325" cy="425390"/>
              <a:chOff x="617950" y="7553687"/>
              <a:chExt cx="1198324" cy="425392"/>
            </a:xfrm>
            <a:grpFill/>
          </p:grpSpPr>
          <p:sp>
            <p:nvSpPr>
              <p:cNvPr id="1415" name="Oval 1414">
                <a:extLst>
                  <a:ext uri="{FF2B5EF4-FFF2-40B4-BE49-F238E27FC236}">
                    <a16:creationId xmlns:a16="http://schemas.microsoft.com/office/drawing/2014/main" id="{554C45F1-67B7-5C09-05F9-8B696556B903}"/>
                  </a:ext>
                </a:extLst>
              </p:cNvPr>
              <p:cNvSpPr/>
              <p:nvPr/>
            </p:nvSpPr>
            <p:spPr>
              <a:xfrm>
                <a:off x="617950" y="7766383"/>
                <a:ext cx="1198324" cy="2126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sp>
            <p:nvSpPr>
              <p:cNvPr id="1416" name="Flowchart: Manual Operation 1415">
                <a:extLst>
                  <a:ext uri="{FF2B5EF4-FFF2-40B4-BE49-F238E27FC236}">
                    <a16:creationId xmlns:a16="http://schemas.microsoft.com/office/drawing/2014/main" id="{BA367EF3-499B-6B5D-DCB6-F18F7E9283E2}"/>
                  </a:ext>
                </a:extLst>
              </p:cNvPr>
              <p:cNvSpPr/>
              <p:nvPr/>
            </p:nvSpPr>
            <p:spPr>
              <a:xfrm rot="10800000">
                <a:off x="633415" y="7649167"/>
                <a:ext cx="1167394" cy="212696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sp>
            <p:nvSpPr>
              <p:cNvPr id="1417" name="Oval 1416">
                <a:extLst>
                  <a:ext uri="{FF2B5EF4-FFF2-40B4-BE49-F238E27FC236}">
                    <a16:creationId xmlns:a16="http://schemas.microsoft.com/office/drawing/2014/main" id="{B41848DB-AF0F-E512-50C1-972F5DFADB85}"/>
                  </a:ext>
                </a:extLst>
              </p:cNvPr>
              <p:cNvSpPr/>
              <p:nvPr/>
            </p:nvSpPr>
            <p:spPr>
              <a:xfrm>
                <a:off x="864394" y="7553687"/>
                <a:ext cx="702679" cy="2126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86CD7-92C4-DD9E-EC97-51CFE9492E2F}"/>
                </a:ext>
              </a:extLst>
            </p:cNvPr>
            <p:cNvGrpSpPr/>
            <p:nvPr/>
          </p:nvGrpSpPr>
          <p:grpSpPr>
            <a:xfrm>
              <a:off x="262557" y="2110286"/>
              <a:ext cx="4971972" cy="6606792"/>
              <a:chOff x="134830" y="2490449"/>
              <a:chExt cx="4971973" cy="6606790"/>
            </a:xfrm>
            <a:grpFill/>
          </p:grpSpPr>
          <p:grpSp>
            <p:nvGrpSpPr>
              <p:cNvPr id="1342" name="Group 1341">
                <a:extLst>
                  <a:ext uri="{FF2B5EF4-FFF2-40B4-BE49-F238E27FC236}">
                    <a16:creationId xmlns:a16="http://schemas.microsoft.com/office/drawing/2014/main" id="{35772AF1-CA67-D395-687E-06682BA8339F}"/>
                  </a:ext>
                </a:extLst>
              </p:cNvPr>
              <p:cNvGrpSpPr/>
              <p:nvPr/>
            </p:nvGrpSpPr>
            <p:grpSpPr>
              <a:xfrm>
                <a:off x="2204394" y="2490449"/>
                <a:ext cx="1603164" cy="3511638"/>
                <a:chOff x="771735" y="5982154"/>
                <a:chExt cx="1603164" cy="3511638"/>
              </a:xfrm>
              <a:grpFill/>
            </p:grpSpPr>
            <p:sp>
              <p:nvSpPr>
                <p:cNvPr id="1404" name="Freeform: Shape 1403">
                  <a:extLst>
                    <a:ext uri="{FF2B5EF4-FFF2-40B4-BE49-F238E27FC236}">
                      <a16:creationId xmlns:a16="http://schemas.microsoft.com/office/drawing/2014/main" id="{180370B4-A9D2-CACA-70B2-CBC179F0FC18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05" name="Freeform: Shape 1404">
                  <a:extLst>
                    <a:ext uri="{FF2B5EF4-FFF2-40B4-BE49-F238E27FC236}">
                      <a16:creationId xmlns:a16="http://schemas.microsoft.com/office/drawing/2014/main" id="{7C69570E-FDE0-2FE8-A0BA-E5B29BF36379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06" name="Freeform: Shape 1405">
                  <a:extLst>
                    <a:ext uri="{FF2B5EF4-FFF2-40B4-BE49-F238E27FC236}">
                      <a16:creationId xmlns:a16="http://schemas.microsoft.com/office/drawing/2014/main" id="{C440C44F-6E76-DBC8-979A-AE27338846C2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07" name="Freeform: Shape 1406">
                  <a:extLst>
                    <a:ext uri="{FF2B5EF4-FFF2-40B4-BE49-F238E27FC236}">
                      <a16:creationId xmlns:a16="http://schemas.microsoft.com/office/drawing/2014/main" id="{79DDD736-F305-32B2-3F4A-C69B7C5C3C09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08" name="Freeform: Shape 1407">
                  <a:extLst>
                    <a:ext uri="{FF2B5EF4-FFF2-40B4-BE49-F238E27FC236}">
                      <a16:creationId xmlns:a16="http://schemas.microsoft.com/office/drawing/2014/main" id="{AB357DBE-0183-7488-50D9-6D4D46DD54FF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09" name="Freeform: Shape 1408">
                  <a:extLst>
                    <a:ext uri="{FF2B5EF4-FFF2-40B4-BE49-F238E27FC236}">
                      <a16:creationId xmlns:a16="http://schemas.microsoft.com/office/drawing/2014/main" id="{546DF5F8-CF9D-47B1-7CCE-F3A20F2CF157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10" name="Freeform: Shape 1409">
                  <a:extLst>
                    <a:ext uri="{FF2B5EF4-FFF2-40B4-BE49-F238E27FC236}">
                      <a16:creationId xmlns:a16="http://schemas.microsoft.com/office/drawing/2014/main" id="{683B68D6-1153-7135-BE27-0BB52E3FB281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11" name="Freeform: Shape 1410">
                  <a:extLst>
                    <a:ext uri="{FF2B5EF4-FFF2-40B4-BE49-F238E27FC236}">
                      <a16:creationId xmlns:a16="http://schemas.microsoft.com/office/drawing/2014/main" id="{DC12C6C0-0954-CC59-697E-2A1BE5BAE2FC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12" name="Freeform: Shape 1411">
                  <a:extLst>
                    <a:ext uri="{FF2B5EF4-FFF2-40B4-BE49-F238E27FC236}">
                      <a16:creationId xmlns:a16="http://schemas.microsoft.com/office/drawing/2014/main" id="{2C1A2543-1EE6-3B20-79B6-EF5B5F2D590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13" name="Freeform: Shape 1412">
                  <a:extLst>
                    <a:ext uri="{FF2B5EF4-FFF2-40B4-BE49-F238E27FC236}">
                      <a16:creationId xmlns:a16="http://schemas.microsoft.com/office/drawing/2014/main" id="{78E7B61A-1003-DCDC-11F7-7F13A1BAB98E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14" name="Freeform: Shape 1413">
                  <a:extLst>
                    <a:ext uri="{FF2B5EF4-FFF2-40B4-BE49-F238E27FC236}">
                      <a16:creationId xmlns:a16="http://schemas.microsoft.com/office/drawing/2014/main" id="{D179519F-8FFD-9D7F-11F3-465B9D67EA4B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343" name="Group 1342">
                <a:extLst>
                  <a:ext uri="{FF2B5EF4-FFF2-40B4-BE49-F238E27FC236}">
                    <a16:creationId xmlns:a16="http://schemas.microsoft.com/office/drawing/2014/main" id="{41D406B3-79A3-0A88-4BC4-8E6356975175}"/>
                  </a:ext>
                </a:extLst>
              </p:cNvPr>
              <p:cNvGrpSpPr/>
              <p:nvPr/>
            </p:nvGrpSpPr>
            <p:grpSpPr>
              <a:xfrm rot="3600000">
                <a:off x="3410590" y="4512830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393" name="Freeform: Shape 1392">
                  <a:extLst>
                    <a:ext uri="{FF2B5EF4-FFF2-40B4-BE49-F238E27FC236}">
                      <a16:creationId xmlns:a16="http://schemas.microsoft.com/office/drawing/2014/main" id="{9FF21A61-A640-4699-E3AE-9C56CFFCEC46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94" name="Freeform: Shape 1393">
                  <a:extLst>
                    <a:ext uri="{FF2B5EF4-FFF2-40B4-BE49-F238E27FC236}">
                      <a16:creationId xmlns:a16="http://schemas.microsoft.com/office/drawing/2014/main" id="{E9DE8B2E-99FB-C699-3B7B-3BDCB57C0E66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95" name="Freeform: Shape 1394">
                  <a:extLst>
                    <a:ext uri="{FF2B5EF4-FFF2-40B4-BE49-F238E27FC236}">
                      <a16:creationId xmlns:a16="http://schemas.microsoft.com/office/drawing/2014/main" id="{711D3F57-4539-6006-4D3B-D5C2A5002794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96" name="Freeform: Shape 1395">
                  <a:extLst>
                    <a:ext uri="{FF2B5EF4-FFF2-40B4-BE49-F238E27FC236}">
                      <a16:creationId xmlns:a16="http://schemas.microsoft.com/office/drawing/2014/main" id="{0F1EADB0-7B8E-7E72-E6A0-BC3CE6C75EFA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97" name="Freeform: Shape 1396">
                  <a:extLst>
                    <a:ext uri="{FF2B5EF4-FFF2-40B4-BE49-F238E27FC236}">
                      <a16:creationId xmlns:a16="http://schemas.microsoft.com/office/drawing/2014/main" id="{663C6E53-7835-475E-DB9A-F8E653008CB1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98" name="Freeform: Shape 1397">
                  <a:extLst>
                    <a:ext uri="{FF2B5EF4-FFF2-40B4-BE49-F238E27FC236}">
                      <a16:creationId xmlns:a16="http://schemas.microsoft.com/office/drawing/2014/main" id="{555AF8B8-808D-352F-59C7-87714F2F9AB9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99" name="Freeform: Shape 1398">
                  <a:extLst>
                    <a:ext uri="{FF2B5EF4-FFF2-40B4-BE49-F238E27FC236}">
                      <a16:creationId xmlns:a16="http://schemas.microsoft.com/office/drawing/2014/main" id="{B99942A4-063F-F3DB-72DD-3263EDDBFECB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00" name="Freeform: Shape 1399">
                  <a:extLst>
                    <a:ext uri="{FF2B5EF4-FFF2-40B4-BE49-F238E27FC236}">
                      <a16:creationId xmlns:a16="http://schemas.microsoft.com/office/drawing/2014/main" id="{9183229F-827E-5A15-E0DB-733D0883F665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01" name="Freeform: Shape 1400">
                  <a:extLst>
                    <a:ext uri="{FF2B5EF4-FFF2-40B4-BE49-F238E27FC236}">
                      <a16:creationId xmlns:a16="http://schemas.microsoft.com/office/drawing/2014/main" id="{D196BFF9-A26C-713D-9C42-CDC707472620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02" name="Freeform: Shape 1401">
                  <a:extLst>
                    <a:ext uri="{FF2B5EF4-FFF2-40B4-BE49-F238E27FC236}">
                      <a16:creationId xmlns:a16="http://schemas.microsoft.com/office/drawing/2014/main" id="{2FD252C5-904C-1467-BDE9-9FD90C25E048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03" name="Freeform: Shape 1402">
                  <a:extLst>
                    <a:ext uri="{FF2B5EF4-FFF2-40B4-BE49-F238E27FC236}">
                      <a16:creationId xmlns:a16="http://schemas.microsoft.com/office/drawing/2014/main" id="{1E5D3434-8C9C-9BEE-586B-FEF777E09636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344" name="Group 1343">
                <a:extLst>
                  <a:ext uri="{FF2B5EF4-FFF2-40B4-BE49-F238E27FC236}">
                    <a16:creationId xmlns:a16="http://schemas.microsoft.com/office/drawing/2014/main" id="{CB15C2AB-29CA-2F03-DD67-39DA7321E5E5}"/>
                  </a:ext>
                </a:extLst>
              </p:cNvPr>
              <p:cNvGrpSpPr/>
              <p:nvPr/>
            </p:nvGrpSpPr>
            <p:grpSpPr>
              <a:xfrm rot="20700000" flipH="1">
                <a:off x="1619098" y="4327441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382" name="Freeform: Shape 1381">
                  <a:extLst>
                    <a:ext uri="{FF2B5EF4-FFF2-40B4-BE49-F238E27FC236}">
                      <a16:creationId xmlns:a16="http://schemas.microsoft.com/office/drawing/2014/main" id="{1E27BB96-ABDB-824F-787B-BBC535696628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83" name="Freeform: Shape 1382">
                  <a:extLst>
                    <a:ext uri="{FF2B5EF4-FFF2-40B4-BE49-F238E27FC236}">
                      <a16:creationId xmlns:a16="http://schemas.microsoft.com/office/drawing/2014/main" id="{388AC6ED-A709-78A3-AC32-BC1C520F0AB0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84" name="Freeform: Shape 1383">
                  <a:extLst>
                    <a:ext uri="{FF2B5EF4-FFF2-40B4-BE49-F238E27FC236}">
                      <a16:creationId xmlns:a16="http://schemas.microsoft.com/office/drawing/2014/main" id="{671A7D1D-5FC7-8008-A617-DCB3A128CF2C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85" name="Freeform: Shape 1384">
                  <a:extLst>
                    <a:ext uri="{FF2B5EF4-FFF2-40B4-BE49-F238E27FC236}">
                      <a16:creationId xmlns:a16="http://schemas.microsoft.com/office/drawing/2014/main" id="{20A03082-9EA5-AFCD-06C5-5F2A4AEEFDDC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86" name="Freeform: Shape 1385">
                  <a:extLst>
                    <a:ext uri="{FF2B5EF4-FFF2-40B4-BE49-F238E27FC236}">
                      <a16:creationId xmlns:a16="http://schemas.microsoft.com/office/drawing/2014/main" id="{FD072D90-19E1-CEFE-6401-13481B481954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87" name="Freeform: Shape 1386">
                  <a:extLst>
                    <a:ext uri="{FF2B5EF4-FFF2-40B4-BE49-F238E27FC236}">
                      <a16:creationId xmlns:a16="http://schemas.microsoft.com/office/drawing/2014/main" id="{92E2EA82-E4D7-9F10-E0A8-FE2C6909DD01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88" name="Freeform: Shape 1387">
                  <a:extLst>
                    <a:ext uri="{FF2B5EF4-FFF2-40B4-BE49-F238E27FC236}">
                      <a16:creationId xmlns:a16="http://schemas.microsoft.com/office/drawing/2014/main" id="{E6921C45-D0F9-1683-7AAE-BD2F1CE84F4B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89" name="Freeform: Shape 1388">
                  <a:extLst>
                    <a:ext uri="{FF2B5EF4-FFF2-40B4-BE49-F238E27FC236}">
                      <a16:creationId xmlns:a16="http://schemas.microsoft.com/office/drawing/2014/main" id="{3F340E79-1FD5-1104-0250-9EBD322AC88E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90" name="Freeform: Shape 1389">
                  <a:extLst>
                    <a:ext uri="{FF2B5EF4-FFF2-40B4-BE49-F238E27FC236}">
                      <a16:creationId xmlns:a16="http://schemas.microsoft.com/office/drawing/2014/main" id="{96AF158C-795E-D381-24F7-36685C83FD46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91" name="Freeform: Shape 1390">
                  <a:extLst>
                    <a:ext uri="{FF2B5EF4-FFF2-40B4-BE49-F238E27FC236}">
                      <a16:creationId xmlns:a16="http://schemas.microsoft.com/office/drawing/2014/main" id="{E423C76F-8FFC-D4CD-FF44-DD60C3A546E2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92" name="Freeform: Shape 1391">
                  <a:extLst>
                    <a:ext uri="{FF2B5EF4-FFF2-40B4-BE49-F238E27FC236}">
                      <a16:creationId xmlns:a16="http://schemas.microsoft.com/office/drawing/2014/main" id="{C132438A-41EE-9842-7CE5-BACAB7E5A631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345" name="Freeform: Shape 1344">
                <a:extLst>
                  <a:ext uri="{FF2B5EF4-FFF2-40B4-BE49-F238E27FC236}">
                    <a16:creationId xmlns:a16="http://schemas.microsoft.com/office/drawing/2014/main" id="{B7BCD9CB-7107-61BC-F146-F623D49874D3}"/>
                  </a:ext>
                </a:extLst>
              </p:cNvPr>
              <p:cNvSpPr/>
              <p:nvPr/>
            </p:nvSpPr>
            <p:spPr>
              <a:xfrm rot="10073497" flipH="1">
                <a:off x="719910" y="5686101"/>
                <a:ext cx="2629343" cy="3411138"/>
              </a:xfrm>
              <a:custGeom>
                <a:avLst/>
                <a:gdLst>
                  <a:gd name="connsiteX0" fmla="*/ 163434 w 968126"/>
                  <a:gd name="connsiteY0" fmla="*/ 180774 h 4070630"/>
                  <a:gd name="connsiteX1" fmla="*/ 947205 w 968126"/>
                  <a:gd name="connsiteY1" fmla="*/ 2024088 h 4070630"/>
                  <a:gd name="connsiteX2" fmla="*/ 744005 w 968126"/>
                  <a:gd name="connsiteY2" fmla="*/ 4070603 h 4070630"/>
                  <a:gd name="connsiteX3" fmla="*/ 758519 w 968126"/>
                  <a:gd name="connsiteY3" fmla="*/ 1980546 h 4070630"/>
                  <a:gd name="connsiteX4" fmla="*/ 47319 w 968126"/>
                  <a:gd name="connsiteY4" fmla="*/ 267860 h 4070630"/>
                  <a:gd name="connsiteX5" fmla="*/ 163434 w 968126"/>
                  <a:gd name="connsiteY5" fmla="*/ 180774 h 4070630"/>
                  <a:gd name="connsiteX0" fmla="*/ 163434 w 950041"/>
                  <a:gd name="connsiteY0" fmla="*/ 180774 h 4975609"/>
                  <a:gd name="connsiteX1" fmla="*/ 947205 w 950041"/>
                  <a:gd name="connsiteY1" fmla="*/ 2024088 h 4975609"/>
                  <a:gd name="connsiteX2" fmla="*/ 438167 w 950041"/>
                  <a:gd name="connsiteY2" fmla="*/ 4975590 h 4975609"/>
                  <a:gd name="connsiteX3" fmla="*/ 758519 w 950041"/>
                  <a:gd name="connsiteY3" fmla="*/ 1980546 h 4975609"/>
                  <a:gd name="connsiteX4" fmla="*/ 47319 w 950041"/>
                  <a:gd name="connsiteY4" fmla="*/ 267860 h 4975609"/>
                  <a:gd name="connsiteX5" fmla="*/ 163434 w 950041"/>
                  <a:gd name="connsiteY5" fmla="*/ 180774 h 4975609"/>
                  <a:gd name="connsiteX0" fmla="*/ 163434 w 1314302"/>
                  <a:gd name="connsiteY0" fmla="*/ 180774 h 3954132"/>
                  <a:gd name="connsiteX1" fmla="*/ 947205 w 1314302"/>
                  <a:gd name="connsiteY1" fmla="*/ 2024088 h 3954132"/>
                  <a:gd name="connsiteX2" fmla="*/ 1311075 w 1314302"/>
                  <a:gd name="connsiteY2" fmla="*/ 3954103 h 3954132"/>
                  <a:gd name="connsiteX3" fmla="*/ 758519 w 1314302"/>
                  <a:gd name="connsiteY3" fmla="*/ 1980546 h 3954132"/>
                  <a:gd name="connsiteX4" fmla="*/ 47319 w 1314302"/>
                  <a:gd name="connsiteY4" fmla="*/ 267860 h 3954132"/>
                  <a:gd name="connsiteX5" fmla="*/ 163434 w 1314302"/>
                  <a:gd name="connsiteY5" fmla="*/ 180774 h 39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02" h="3954132">
                    <a:moveTo>
                      <a:pt x="163434" y="180774"/>
                    </a:moveTo>
                    <a:cubicBezTo>
                      <a:pt x="313415" y="473479"/>
                      <a:pt x="755932" y="1395200"/>
                      <a:pt x="947205" y="2024088"/>
                    </a:cubicBezTo>
                    <a:cubicBezTo>
                      <a:pt x="1138478" y="2652976"/>
                      <a:pt x="1342523" y="3961360"/>
                      <a:pt x="1311075" y="3954103"/>
                    </a:cubicBezTo>
                    <a:cubicBezTo>
                      <a:pt x="1279627" y="3946846"/>
                      <a:pt x="874633" y="2614336"/>
                      <a:pt x="758519" y="1980546"/>
                    </a:cubicBezTo>
                    <a:cubicBezTo>
                      <a:pt x="642405" y="1346756"/>
                      <a:pt x="146500" y="560565"/>
                      <a:pt x="47319" y="267860"/>
                    </a:cubicBezTo>
                    <a:cubicBezTo>
                      <a:pt x="-51862" y="-24845"/>
                      <a:pt x="13453" y="-111931"/>
                      <a:pt x="163434" y="1807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1346" name="Group 1345">
                <a:extLst>
                  <a:ext uri="{FF2B5EF4-FFF2-40B4-BE49-F238E27FC236}">
                    <a16:creationId xmlns:a16="http://schemas.microsoft.com/office/drawing/2014/main" id="{F25ED960-04BF-75CB-79D1-5640B35A8B73}"/>
                  </a:ext>
                </a:extLst>
              </p:cNvPr>
              <p:cNvGrpSpPr/>
              <p:nvPr/>
            </p:nvGrpSpPr>
            <p:grpSpPr>
              <a:xfrm rot="5400000">
                <a:off x="3196528" y="5695457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371" name="Freeform: Shape 1370">
                  <a:extLst>
                    <a:ext uri="{FF2B5EF4-FFF2-40B4-BE49-F238E27FC236}">
                      <a16:creationId xmlns:a16="http://schemas.microsoft.com/office/drawing/2014/main" id="{467EFAD9-EE49-3F43-2886-70F0695EF7C2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72" name="Freeform: Shape 1371">
                  <a:extLst>
                    <a:ext uri="{FF2B5EF4-FFF2-40B4-BE49-F238E27FC236}">
                      <a16:creationId xmlns:a16="http://schemas.microsoft.com/office/drawing/2014/main" id="{F1129829-3854-7C0B-0C58-0A554E2A7E12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73" name="Freeform: Shape 1372">
                  <a:extLst>
                    <a:ext uri="{FF2B5EF4-FFF2-40B4-BE49-F238E27FC236}">
                      <a16:creationId xmlns:a16="http://schemas.microsoft.com/office/drawing/2014/main" id="{3192CB53-4294-E704-94BB-867DFF1CEE11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74" name="Freeform: Shape 1373">
                  <a:extLst>
                    <a:ext uri="{FF2B5EF4-FFF2-40B4-BE49-F238E27FC236}">
                      <a16:creationId xmlns:a16="http://schemas.microsoft.com/office/drawing/2014/main" id="{BE98CE19-DE3A-6563-0AB4-9DEF5EAA8C12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75" name="Freeform: Shape 1374">
                  <a:extLst>
                    <a:ext uri="{FF2B5EF4-FFF2-40B4-BE49-F238E27FC236}">
                      <a16:creationId xmlns:a16="http://schemas.microsoft.com/office/drawing/2014/main" id="{3ACAD18B-5C0A-CA0D-55D4-30ED4E36772E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76" name="Freeform: Shape 1375">
                  <a:extLst>
                    <a:ext uri="{FF2B5EF4-FFF2-40B4-BE49-F238E27FC236}">
                      <a16:creationId xmlns:a16="http://schemas.microsoft.com/office/drawing/2014/main" id="{D1BE36C2-7F52-C717-D8FB-9057DA7855E9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77" name="Freeform: Shape 1376">
                  <a:extLst>
                    <a:ext uri="{FF2B5EF4-FFF2-40B4-BE49-F238E27FC236}">
                      <a16:creationId xmlns:a16="http://schemas.microsoft.com/office/drawing/2014/main" id="{D280E5BD-22E3-400B-23EC-383317AA52D1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78" name="Freeform: Shape 1377">
                  <a:extLst>
                    <a:ext uri="{FF2B5EF4-FFF2-40B4-BE49-F238E27FC236}">
                      <a16:creationId xmlns:a16="http://schemas.microsoft.com/office/drawing/2014/main" id="{5E0969DB-8BEB-19AE-F20B-8C4A99454166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79" name="Freeform: Shape 1378">
                  <a:extLst>
                    <a:ext uri="{FF2B5EF4-FFF2-40B4-BE49-F238E27FC236}">
                      <a16:creationId xmlns:a16="http://schemas.microsoft.com/office/drawing/2014/main" id="{11925237-95D9-21DF-4BD7-5DD927EF77E3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80" name="Freeform: Shape 1379">
                  <a:extLst>
                    <a:ext uri="{FF2B5EF4-FFF2-40B4-BE49-F238E27FC236}">
                      <a16:creationId xmlns:a16="http://schemas.microsoft.com/office/drawing/2014/main" id="{C79B5435-6E9B-5766-3139-023539F6D199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81" name="Freeform: Shape 1380">
                  <a:extLst>
                    <a:ext uri="{FF2B5EF4-FFF2-40B4-BE49-F238E27FC236}">
                      <a16:creationId xmlns:a16="http://schemas.microsoft.com/office/drawing/2014/main" id="{99FDF58D-C273-7B25-7D3E-E81F0680FCD3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347" name="Group 1346">
                <a:extLst>
                  <a:ext uri="{FF2B5EF4-FFF2-40B4-BE49-F238E27FC236}">
                    <a16:creationId xmlns:a16="http://schemas.microsoft.com/office/drawing/2014/main" id="{047576C2-DBD4-BEA0-F70E-C5AF67C1FB72}"/>
                  </a:ext>
                </a:extLst>
              </p:cNvPr>
              <p:cNvGrpSpPr/>
              <p:nvPr/>
            </p:nvGrpSpPr>
            <p:grpSpPr>
              <a:xfrm rot="18218973" flipH="1">
                <a:off x="767734" y="5642914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360" name="Freeform: Shape 1359">
                  <a:extLst>
                    <a:ext uri="{FF2B5EF4-FFF2-40B4-BE49-F238E27FC236}">
                      <a16:creationId xmlns:a16="http://schemas.microsoft.com/office/drawing/2014/main" id="{3A07056E-5BF1-E81A-BB2C-5E3AAB341ADA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61" name="Freeform: Shape 1360">
                  <a:extLst>
                    <a:ext uri="{FF2B5EF4-FFF2-40B4-BE49-F238E27FC236}">
                      <a16:creationId xmlns:a16="http://schemas.microsoft.com/office/drawing/2014/main" id="{CE029A55-BCB4-7F8B-F92B-5A3D7DA9AB91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62" name="Freeform: Shape 1361">
                  <a:extLst>
                    <a:ext uri="{FF2B5EF4-FFF2-40B4-BE49-F238E27FC236}">
                      <a16:creationId xmlns:a16="http://schemas.microsoft.com/office/drawing/2014/main" id="{541AB1E7-0E55-B450-DDFB-06395439C8E7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63" name="Freeform: Shape 1362">
                  <a:extLst>
                    <a:ext uri="{FF2B5EF4-FFF2-40B4-BE49-F238E27FC236}">
                      <a16:creationId xmlns:a16="http://schemas.microsoft.com/office/drawing/2014/main" id="{D28E5006-4EF4-0120-B842-7BD6D223819C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64" name="Freeform: Shape 1363">
                  <a:extLst>
                    <a:ext uri="{FF2B5EF4-FFF2-40B4-BE49-F238E27FC236}">
                      <a16:creationId xmlns:a16="http://schemas.microsoft.com/office/drawing/2014/main" id="{5C8AE161-A6D4-4522-DBCE-504C21B12BED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65" name="Freeform: Shape 1364">
                  <a:extLst>
                    <a:ext uri="{FF2B5EF4-FFF2-40B4-BE49-F238E27FC236}">
                      <a16:creationId xmlns:a16="http://schemas.microsoft.com/office/drawing/2014/main" id="{74A226D4-0CFE-4E55-06DF-9A268152408C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66" name="Freeform: Shape 1365">
                  <a:extLst>
                    <a:ext uri="{FF2B5EF4-FFF2-40B4-BE49-F238E27FC236}">
                      <a16:creationId xmlns:a16="http://schemas.microsoft.com/office/drawing/2014/main" id="{D36A3262-66D8-7CC8-BF55-B25B83054F12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67" name="Freeform: Shape 1366">
                  <a:extLst>
                    <a:ext uri="{FF2B5EF4-FFF2-40B4-BE49-F238E27FC236}">
                      <a16:creationId xmlns:a16="http://schemas.microsoft.com/office/drawing/2014/main" id="{322EBB30-124C-9FE5-15CE-20A9ED74AE0D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68" name="Freeform: Shape 1367">
                  <a:extLst>
                    <a:ext uri="{FF2B5EF4-FFF2-40B4-BE49-F238E27FC236}">
                      <a16:creationId xmlns:a16="http://schemas.microsoft.com/office/drawing/2014/main" id="{2A13DE18-1D21-AD52-A8DE-86EA985DAF5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69" name="Freeform: Shape 1368">
                  <a:extLst>
                    <a:ext uri="{FF2B5EF4-FFF2-40B4-BE49-F238E27FC236}">
                      <a16:creationId xmlns:a16="http://schemas.microsoft.com/office/drawing/2014/main" id="{E64A06C1-690C-E509-1361-51F1E73AB3E9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70" name="Freeform: Shape 1369">
                  <a:extLst>
                    <a:ext uri="{FF2B5EF4-FFF2-40B4-BE49-F238E27FC236}">
                      <a16:creationId xmlns:a16="http://schemas.microsoft.com/office/drawing/2014/main" id="{DF0910D7-C91D-C59D-3583-2EC00064DC31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348" name="Group 1347">
                <a:extLst>
                  <a:ext uri="{FF2B5EF4-FFF2-40B4-BE49-F238E27FC236}">
                    <a16:creationId xmlns:a16="http://schemas.microsoft.com/office/drawing/2014/main" id="{85A21D6C-9420-0AEC-4439-896573604DAB}"/>
                  </a:ext>
                </a:extLst>
              </p:cNvPr>
              <p:cNvGrpSpPr/>
              <p:nvPr/>
            </p:nvGrpSpPr>
            <p:grpSpPr>
              <a:xfrm rot="4582862">
                <a:off x="2565048" y="6901009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349" name="Freeform: Shape 1348">
                  <a:extLst>
                    <a:ext uri="{FF2B5EF4-FFF2-40B4-BE49-F238E27FC236}">
                      <a16:creationId xmlns:a16="http://schemas.microsoft.com/office/drawing/2014/main" id="{FDAF5278-87CA-D247-D97A-9BD210D2D90B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0" name="Freeform: Shape 1349">
                  <a:extLst>
                    <a:ext uri="{FF2B5EF4-FFF2-40B4-BE49-F238E27FC236}">
                      <a16:creationId xmlns:a16="http://schemas.microsoft.com/office/drawing/2014/main" id="{5CA690C3-6D18-02EE-6809-1CA3C2FEC63E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1" name="Freeform: Shape 1350">
                  <a:extLst>
                    <a:ext uri="{FF2B5EF4-FFF2-40B4-BE49-F238E27FC236}">
                      <a16:creationId xmlns:a16="http://schemas.microsoft.com/office/drawing/2014/main" id="{18148D82-9C75-A50D-4E41-2A0D469E47E3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2" name="Freeform: Shape 1351">
                  <a:extLst>
                    <a:ext uri="{FF2B5EF4-FFF2-40B4-BE49-F238E27FC236}">
                      <a16:creationId xmlns:a16="http://schemas.microsoft.com/office/drawing/2014/main" id="{036AA484-9D33-7043-CAA0-2E159737D23B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3" name="Freeform: Shape 1352">
                  <a:extLst>
                    <a:ext uri="{FF2B5EF4-FFF2-40B4-BE49-F238E27FC236}">
                      <a16:creationId xmlns:a16="http://schemas.microsoft.com/office/drawing/2014/main" id="{6CE3455A-B2DD-9A3D-7644-CB2E245865DE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4" name="Freeform: Shape 1353">
                  <a:extLst>
                    <a:ext uri="{FF2B5EF4-FFF2-40B4-BE49-F238E27FC236}">
                      <a16:creationId xmlns:a16="http://schemas.microsoft.com/office/drawing/2014/main" id="{58E7C2F5-F79D-78E1-1B50-A7837D0D211C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5" name="Freeform: Shape 1354">
                  <a:extLst>
                    <a:ext uri="{FF2B5EF4-FFF2-40B4-BE49-F238E27FC236}">
                      <a16:creationId xmlns:a16="http://schemas.microsoft.com/office/drawing/2014/main" id="{876ADBC2-16F3-EF76-C1BD-F7A4C56FF407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6" name="Freeform: Shape 1355">
                  <a:extLst>
                    <a:ext uri="{FF2B5EF4-FFF2-40B4-BE49-F238E27FC236}">
                      <a16:creationId xmlns:a16="http://schemas.microsoft.com/office/drawing/2014/main" id="{46AB6A3E-DEE8-C8FB-D820-CD11F3E34ACB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7" name="Freeform: Shape 1356">
                  <a:extLst>
                    <a:ext uri="{FF2B5EF4-FFF2-40B4-BE49-F238E27FC236}">
                      <a16:creationId xmlns:a16="http://schemas.microsoft.com/office/drawing/2014/main" id="{86D6AACF-F280-5E65-A7B2-731E64964519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8" name="Freeform: Shape 1357">
                  <a:extLst>
                    <a:ext uri="{FF2B5EF4-FFF2-40B4-BE49-F238E27FC236}">
                      <a16:creationId xmlns:a16="http://schemas.microsoft.com/office/drawing/2014/main" id="{DB2A47D6-1035-43D4-A216-77D233519CF8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59" name="Freeform: Shape 1358">
                  <a:extLst>
                    <a:ext uri="{FF2B5EF4-FFF2-40B4-BE49-F238E27FC236}">
                      <a16:creationId xmlns:a16="http://schemas.microsoft.com/office/drawing/2014/main" id="{F0764881-AD50-D071-2623-35B7246EECA5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FB3711-D609-099F-2C09-119D123304C7}"/>
                </a:ext>
              </a:extLst>
            </p:cNvPr>
            <p:cNvGrpSpPr/>
            <p:nvPr/>
          </p:nvGrpSpPr>
          <p:grpSpPr>
            <a:xfrm rot="19695650">
              <a:off x="-1568350" y="3162740"/>
              <a:ext cx="4815843" cy="5664681"/>
              <a:chOff x="134830" y="2490449"/>
              <a:chExt cx="4971973" cy="6606790"/>
            </a:xfrm>
            <a:grpFill/>
          </p:grpSpPr>
          <p:grpSp>
            <p:nvGrpSpPr>
              <p:cNvPr id="1269" name="Group 1268">
                <a:extLst>
                  <a:ext uri="{FF2B5EF4-FFF2-40B4-BE49-F238E27FC236}">
                    <a16:creationId xmlns:a16="http://schemas.microsoft.com/office/drawing/2014/main" id="{0C4D7988-C7E1-8181-7845-7CD73E391AB9}"/>
                  </a:ext>
                </a:extLst>
              </p:cNvPr>
              <p:cNvGrpSpPr/>
              <p:nvPr/>
            </p:nvGrpSpPr>
            <p:grpSpPr>
              <a:xfrm>
                <a:off x="2204394" y="2490449"/>
                <a:ext cx="1603164" cy="3511638"/>
                <a:chOff x="771735" y="5982154"/>
                <a:chExt cx="1603164" cy="3511638"/>
              </a:xfrm>
              <a:grpFill/>
            </p:grpSpPr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E3354D39-34E7-44EE-AF39-1E581E08B2EC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7C46EF92-F37F-2165-13FA-788A52E42153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33" name="Freeform: Shape 1332">
                  <a:extLst>
                    <a:ext uri="{FF2B5EF4-FFF2-40B4-BE49-F238E27FC236}">
                      <a16:creationId xmlns:a16="http://schemas.microsoft.com/office/drawing/2014/main" id="{15F3A3ED-056A-EFB9-B9A3-2B48250A049C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id="{AC7CC381-8379-EB08-103F-FB671F37C0B1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id="{70B136A7-064D-E3B8-D2E6-4FC069F975E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id="{693CBBA8-6062-A835-DB0E-AC5AE91C2DD0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id="{F1F6A855-F596-5A37-6159-C39C86309988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id="{451A7A2D-138A-2DB4-8EE1-6F090229B0AE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id="{34E6ED9A-2319-3921-7BC5-5A0182088FEF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:a16="http://schemas.microsoft.com/office/drawing/2014/main" id="{ED952DFD-5520-5344-0EA6-FF535896B05C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41" name="Freeform: Shape 1340">
                  <a:extLst>
                    <a:ext uri="{FF2B5EF4-FFF2-40B4-BE49-F238E27FC236}">
                      <a16:creationId xmlns:a16="http://schemas.microsoft.com/office/drawing/2014/main" id="{2FFC8811-25BF-6F96-771F-AAC20D1EA9CE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id="{DC2280A2-3FE3-3CB7-28A0-79DE9C5F67A8}"/>
                  </a:ext>
                </a:extLst>
              </p:cNvPr>
              <p:cNvGrpSpPr/>
              <p:nvPr/>
            </p:nvGrpSpPr>
            <p:grpSpPr>
              <a:xfrm rot="3600000">
                <a:off x="3410590" y="4512830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CAB3219D-C370-4C83-DB83-9430B835365B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78B20EE1-1972-78C8-8C5B-68EA55156A51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3B13853F-A832-4B43-9C49-7420C7C650E5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F968CAAE-0318-83D8-F555-875B1194399A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9B833D90-0618-5655-F162-EE3E8DEAA292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F5DA7BDF-CBE5-36C8-DACB-9F1FBA2BF32E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D4149EE2-6C09-A24B-F5FF-AE6F18766D70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4417A298-B380-819C-7E9B-FE99AC434953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AD7713DD-1247-9CDA-91C5-6FC4F247D8F4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85F4AE04-459C-F999-7370-2BA31D0BD10E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2F331F1D-B708-3377-D124-D88B102C0FC8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271" name="Group 1270">
                <a:extLst>
                  <a:ext uri="{FF2B5EF4-FFF2-40B4-BE49-F238E27FC236}">
                    <a16:creationId xmlns:a16="http://schemas.microsoft.com/office/drawing/2014/main" id="{7E466964-F942-D963-710B-3AB19818EDD7}"/>
                  </a:ext>
                </a:extLst>
              </p:cNvPr>
              <p:cNvGrpSpPr/>
              <p:nvPr/>
            </p:nvGrpSpPr>
            <p:grpSpPr>
              <a:xfrm rot="20700000" flipH="1">
                <a:off x="1619098" y="4327441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309" name="Freeform: Shape 1308">
                  <a:extLst>
                    <a:ext uri="{FF2B5EF4-FFF2-40B4-BE49-F238E27FC236}">
                      <a16:creationId xmlns:a16="http://schemas.microsoft.com/office/drawing/2014/main" id="{A509F37B-BBB5-07A9-E373-FD64B9A8014C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0" name="Freeform: Shape 1309">
                  <a:extLst>
                    <a:ext uri="{FF2B5EF4-FFF2-40B4-BE49-F238E27FC236}">
                      <a16:creationId xmlns:a16="http://schemas.microsoft.com/office/drawing/2014/main" id="{8BC870CB-4CED-F5A3-E240-95270846237F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1" name="Freeform: Shape 1310">
                  <a:extLst>
                    <a:ext uri="{FF2B5EF4-FFF2-40B4-BE49-F238E27FC236}">
                      <a16:creationId xmlns:a16="http://schemas.microsoft.com/office/drawing/2014/main" id="{D169B682-801F-06E0-8CAD-CA3E4C17C05B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2" name="Freeform: Shape 1311">
                  <a:extLst>
                    <a:ext uri="{FF2B5EF4-FFF2-40B4-BE49-F238E27FC236}">
                      <a16:creationId xmlns:a16="http://schemas.microsoft.com/office/drawing/2014/main" id="{B28D3B68-8810-2663-1B1E-50869DC9581D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3" name="Freeform: Shape 1312">
                  <a:extLst>
                    <a:ext uri="{FF2B5EF4-FFF2-40B4-BE49-F238E27FC236}">
                      <a16:creationId xmlns:a16="http://schemas.microsoft.com/office/drawing/2014/main" id="{E37782C4-BC04-A1D1-9D90-71E79432A1E4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4" name="Freeform: Shape 1313">
                  <a:extLst>
                    <a:ext uri="{FF2B5EF4-FFF2-40B4-BE49-F238E27FC236}">
                      <a16:creationId xmlns:a16="http://schemas.microsoft.com/office/drawing/2014/main" id="{9857C39E-BBBC-5789-675B-F41A72521E22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5" name="Freeform: Shape 1314">
                  <a:extLst>
                    <a:ext uri="{FF2B5EF4-FFF2-40B4-BE49-F238E27FC236}">
                      <a16:creationId xmlns:a16="http://schemas.microsoft.com/office/drawing/2014/main" id="{54E47705-4D99-8659-D3CC-70D68CA53C43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6" name="Freeform: Shape 1315">
                  <a:extLst>
                    <a:ext uri="{FF2B5EF4-FFF2-40B4-BE49-F238E27FC236}">
                      <a16:creationId xmlns:a16="http://schemas.microsoft.com/office/drawing/2014/main" id="{6A118D5E-D96A-643F-1FA1-C5754D6C8A52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7" name="Freeform: Shape 1316">
                  <a:extLst>
                    <a:ext uri="{FF2B5EF4-FFF2-40B4-BE49-F238E27FC236}">
                      <a16:creationId xmlns:a16="http://schemas.microsoft.com/office/drawing/2014/main" id="{70D13437-6287-226A-6168-1EB2A33EEEA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8" name="Freeform: Shape 1317">
                  <a:extLst>
                    <a:ext uri="{FF2B5EF4-FFF2-40B4-BE49-F238E27FC236}">
                      <a16:creationId xmlns:a16="http://schemas.microsoft.com/office/drawing/2014/main" id="{2A9A0BB5-9C75-1842-0E70-CF9500357A4B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19" name="Freeform: Shape 1318">
                  <a:extLst>
                    <a:ext uri="{FF2B5EF4-FFF2-40B4-BE49-F238E27FC236}">
                      <a16:creationId xmlns:a16="http://schemas.microsoft.com/office/drawing/2014/main" id="{BEFE8913-5F73-1448-793D-925DDE60EF41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272" name="Freeform: Shape 1271">
                <a:extLst>
                  <a:ext uri="{FF2B5EF4-FFF2-40B4-BE49-F238E27FC236}">
                    <a16:creationId xmlns:a16="http://schemas.microsoft.com/office/drawing/2014/main" id="{5A46523A-6C1D-75ED-15E7-844A05B45F9E}"/>
                  </a:ext>
                </a:extLst>
              </p:cNvPr>
              <p:cNvSpPr/>
              <p:nvPr/>
            </p:nvSpPr>
            <p:spPr>
              <a:xfrm rot="10073497" flipH="1">
                <a:off x="719910" y="5686101"/>
                <a:ext cx="2629343" cy="3411138"/>
              </a:xfrm>
              <a:custGeom>
                <a:avLst/>
                <a:gdLst>
                  <a:gd name="connsiteX0" fmla="*/ 163434 w 968126"/>
                  <a:gd name="connsiteY0" fmla="*/ 180774 h 4070630"/>
                  <a:gd name="connsiteX1" fmla="*/ 947205 w 968126"/>
                  <a:gd name="connsiteY1" fmla="*/ 2024088 h 4070630"/>
                  <a:gd name="connsiteX2" fmla="*/ 744005 w 968126"/>
                  <a:gd name="connsiteY2" fmla="*/ 4070603 h 4070630"/>
                  <a:gd name="connsiteX3" fmla="*/ 758519 w 968126"/>
                  <a:gd name="connsiteY3" fmla="*/ 1980546 h 4070630"/>
                  <a:gd name="connsiteX4" fmla="*/ 47319 w 968126"/>
                  <a:gd name="connsiteY4" fmla="*/ 267860 h 4070630"/>
                  <a:gd name="connsiteX5" fmla="*/ 163434 w 968126"/>
                  <a:gd name="connsiteY5" fmla="*/ 180774 h 4070630"/>
                  <a:gd name="connsiteX0" fmla="*/ 163434 w 950041"/>
                  <a:gd name="connsiteY0" fmla="*/ 180774 h 4975609"/>
                  <a:gd name="connsiteX1" fmla="*/ 947205 w 950041"/>
                  <a:gd name="connsiteY1" fmla="*/ 2024088 h 4975609"/>
                  <a:gd name="connsiteX2" fmla="*/ 438167 w 950041"/>
                  <a:gd name="connsiteY2" fmla="*/ 4975590 h 4975609"/>
                  <a:gd name="connsiteX3" fmla="*/ 758519 w 950041"/>
                  <a:gd name="connsiteY3" fmla="*/ 1980546 h 4975609"/>
                  <a:gd name="connsiteX4" fmla="*/ 47319 w 950041"/>
                  <a:gd name="connsiteY4" fmla="*/ 267860 h 4975609"/>
                  <a:gd name="connsiteX5" fmla="*/ 163434 w 950041"/>
                  <a:gd name="connsiteY5" fmla="*/ 180774 h 4975609"/>
                  <a:gd name="connsiteX0" fmla="*/ 163434 w 1314302"/>
                  <a:gd name="connsiteY0" fmla="*/ 180774 h 3954132"/>
                  <a:gd name="connsiteX1" fmla="*/ 947205 w 1314302"/>
                  <a:gd name="connsiteY1" fmla="*/ 2024088 h 3954132"/>
                  <a:gd name="connsiteX2" fmla="*/ 1311075 w 1314302"/>
                  <a:gd name="connsiteY2" fmla="*/ 3954103 h 3954132"/>
                  <a:gd name="connsiteX3" fmla="*/ 758519 w 1314302"/>
                  <a:gd name="connsiteY3" fmla="*/ 1980546 h 3954132"/>
                  <a:gd name="connsiteX4" fmla="*/ 47319 w 1314302"/>
                  <a:gd name="connsiteY4" fmla="*/ 267860 h 3954132"/>
                  <a:gd name="connsiteX5" fmla="*/ 163434 w 1314302"/>
                  <a:gd name="connsiteY5" fmla="*/ 180774 h 39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02" h="3954132">
                    <a:moveTo>
                      <a:pt x="163434" y="180774"/>
                    </a:moveTo>
                    <a:cubicBezTo>
                      <a:pt x="313415" y="473479"/>
                      <a:pt x="755932" y="1395200"/>
                      <a:pt x="947205" y="2024088"/>
                    </a:cubicBezTo>
                    <a:cubicBezTo>
                      <a:pt x="1138478" y="2652976"/>
                      <a:pt x="1342523" y="3961360"/>
                      <a:pt x="1311075" y="3954103"/>
                    </a:cubicBezTo>
                    <a:cubicBezTo>
                      <a:pt x="1279627" y="3946846"/>
                      <a:pt x="874633" y="2614336"/>
                      <a:pt x="758519" y="1980546"/>
                    </a:cubicBezTo>
                    <a:cubicBezTo>
                      <a:pt x="642405" y="1346756"/>
                      <a:pt x="146500" y="560565"/>
                      <a:pt x="47319" y="267860"/>
                    </a:cubicBezTo>
                    <a:cubicBezTo>
                      <a:pt x="-51862" y="-24845"/>
                      <a:pt x="13453" y="-111931"/>
                      <a:pt x="163434" y="1807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1273" name="Group 1272">
                <a:extLst>
                  <a:ext uri="{FF2B5EF4-FFF2-40B4-BE49-F238E27FC236}">
                    <a16:creationId xmlns:a16="http://schemas.microsoft.com/office/drawing/2014/main" id="{F1C08D7A-9A98-11D2-8700-BC1DED8E2420}"/>
                  </a:ext>
                </a:extLst>
              </p:cNvPr>
              <p:cNvGrpSpPr/>
              <p:nvPr/>
            </p:nvGrpSpPr>
            <p:grpSpPr>
              <a:xfrm rot="5400000">
                <a:off x="3196528" y="5695457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298" name="Freeform: Shape 1297">
                  <a:extLst>
                    <a:ext uri="{FF2B5EF4-FFF2-40B4-BE49-F238E27FC236}">
                      <a16:creationId xmlns:a16="http://schemas.microsoft.com/office/drawing/2014/main" id="{4F42CAEF-188D-6D86-4866-8A41BE6C2024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id="{1B92EA12-9B85-D0FB-E271-F010D6946DCD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id="{C9188EB2-2E1F-F2C5-CCBE-328AFCEA3324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id="{747DEA6C-C910-4D90-D7D7-04BEA374D9BC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id="{27C76E43-FD15-618B-71F3-642A56929755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id="{58D97388-89C3-895A-2A98-11BEB3641DB8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id="{9797DF96-DE58-B1F6-7A75-D8AF04A5EFDE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id="{13FC93FB-799F-2F14-4236-FF3396C82166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id="{835B53A4-FB78-C810-BF9C-2453E9715E30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07" name="Freeform: Shape 1306">
                  <a:extLst>
                    <a:ext uri="{FF2B5EF4-FFF2-40B4-BE49-F238E27FC236}">
                      <a16:creationId xmlns:a16="http://schemas.microsoft.com/office/drawing/2014/main" id="{1D96D6E4-24D1-5A42-3D94-FF19215C528D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308" name="Freeform: Shape 1307">
                  <a:extLst>
                    <a:ext uri="{FF2B5EF4-FFF2-40B4-BE49-F238E27FC236}">
                      <a16:creationId xmlns:a16="http://schemas.microsoft.com/office/drawing/2014/main" id="{9094E340-D2F2-C497-C622-0F0DD987C549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274" name="Group 1273">
                <a:extLst>
                  <a:ext uri="{FF2B5EF4-FFF2-40B4-BE49-F238E27FC236}">
                    <a16:creationId xmlns:a16="http://schemas.microsoft.com/office/drawing/2014/main" id="{607806FC-450E-7CE8-BBC8-5870614C5208}"/>
                  </a:ext>
                </a:extLst>
              </p:cNvPr>
              <p:cNvGrpSpPr/>
              <p:nvPr/>
            </p:nvGrpSpPr>
            <p:grpSpPr>
              <a:xfrm rot="18218973" flipH="1">
                <a:off x="767734" y="5642914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id="{676DE636-874A-274A-35A6-30E2D27FCFAC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id="{9AC02CB7-37DB-0B36-7BC8-391F732AE8D2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id="{0F377CCF-249A-DCB8-3B0B-2143F9C2D29A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id="{409B1B32-CE9F-06DA-6D94-D5F37D6D726F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id="{CF5D607B-98AA-B4D2-F187-8A9283E8F9EC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id="{98BA445D-4B32-4E16-8B22-487CA25897CD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93" name="Freeform: Shape 1292">
                  <a:extLst>
                    <a:ext uri="{FF2B5EF4-FFF2-40B4-BE49-F238E27FC236}">
                      <a16:creationId xmlns:a16="http://schemas.microsoft.com/office/drawing/2014/main" id="{730435F2-23F9-7B63-5754-3A02C56D6FEF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94" name="Freeform: Shape 1293">
                  <a:extLst>
                    <a:ext uri="{FF2B5EF4-FFF2-40B4-BE49-F238E27FC236}">
                      <a16:creationId xmlns:a16="http://schemas.microsoft.com/office/drawing/2014/main" id="{BFB86A4F-97C2-04D4-7251-8779E958B95C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95" name="Freeform: Shape 1294">
                  <a:extLst>
                    <a:ext uri="{FF2B5EF4-FFF2-40B4-BE49-F238E27FC236}">
                      <a16:creationId xmlns:a16="http://schemas.microsoft.com/office/drawing/2014/main" id="{CCDE0DF2-E984-9A74-4A8C-85395526BB63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96" name="Freeform: Shape 1295">
                  <a:extLst>
                    <a:ext uri="{FF2B5EF4-FFF2-40B4-BE49-F238E27FC236}">
                      <a16:creationId xmlns:a16="http://schemas.microsoft.com/office/drawing/2014/main" id="{E5D61634-D38A-1514-B847-57812863AFAD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97" name="Freeform: Shape 1296">
                  <a:extLst>
                    <a:ext uri="{FF2B5EF4-FFF2-40B4-BE49-F238E27FC236}">
                      <a16:creationId xmlns:a16="http://schemas.microsoft.com/office/drawing/2014/main" id="{229B9F8B-8274-718C-3D8C-7011C818A463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275" name="Group 1274">
                <a:extLst>
                  <a:ext uri="{FF2B5EF4-FFF2-40B4-BE49-F238E27FC236}">
                    <a16:creationId xmlns:a16="http://schemas.microsoft.com/office/drawing/2014/main" id="{10974DC6-706F-E7E6-4E81-372B3C456ED9}"/>
                  </a:ext>
                </a:extLst>
              </p:cNvPr>
              <p:cNvGrpSpPr/>
              <p:nvPr/>
            </p:nvGrpSpPr>
            <p:grpSpPr>
              <a:xfrm rot="4582862">
                <a:off x="2565048" y="6901009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id="{83B12250-F8D3-02B9-2C59-06FE755183C4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id="{B4985AC9-D4E2-CC07-DF0A-134625D5367C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id="{7C679B83-7F99-0F5A-D486-7953B8B012E8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79" name="Freeform: Shape 1278">
                  <a:extLst>
                    <a:ext uri="{FF2B5EF4-FFF2-40B4-BE49-F238E27FC236}">
                      <a16:creationId xmlns:a16="http://schemas.microsoft.com/office/drawing/2014/main" id="{391EFAA2-3CF6-A56E-0401-B6C6BE20F286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80" name="Freeform: Shape 1279">
                  <a:extLst>
                    <a:ext uri="{FF2B5EF4-FFF2-40B4-BE49-F238E27FC236}">
                      <a16:creationId xmlns:a16="http://schemas.microsoft.com/office/drawing/2014/main" id="{C4FB7548-E3E7-056E-29DE-331CD887EB13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F6302851-B142-5D9D-0671-07788903F8E4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34CBBADF-5794-297D-3A11-B0118D99ED45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1A5D7235-E25D-7503-1702-D0EAA8F66A10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58F45BDF-1D96-879D-B892-2C1BC1612572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id="{7EE854AE-533B-3E21-CE29-7B49D8F39CFE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id="{D17502FD-8152-E3DA-0603-8EEFE450453E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EAB538-3694-A000-0D58-F7E304AE8194}"/>
                </a:ext>
              </a:extLst>
            </p:cNvPr>
            <p:cNvGrpSpPr/>
            <p:nvPr/>
          </p:nvGrpSpPr>
          <p:grpSpPr>
            <a:xfrm rot="20700000" flipH="1">
              <a:off x="-2155838" y="3490249"/>
              <a:ext cx="3550143" cy="4717456"/>
              <a:chOff x="134830" y="2490449"/>
              <a:chExt cx="4971973" cy="6606790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B384E0A-5ADC-14A1-924B-9099D7E52393}"/>
                  </a:ext>
                </a:extLst>
              </p:cNvPr>
              <p:cNvGrpSpPr/>
              <p:nvPr/>
            </p:nvGrpSpPr>
            <p:grpSpPr>
              <a:xfrm>
                <a:off x="2204394" y="2490449"/>
                <a:ext cx="1603164" cy="3511638"/>
                <a:chOff x="771735" y="5982154"/>
                <a:chExt cx="1603164" cy="3511638"/>
              </a:xfrm>
              <a:grpFill/>
            </p:grpSpPr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id="{76C07977-BFF1-2365-4EBB-B15BFBA15386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id="{F7CE9E1B-CBE6-76F2-53B1-97D72C402BAA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id="{DA06B114-F0D2-633F-A5B9-4BE0A3FD5DD2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id="{540F63EA-9466-C7EC-A3C6-7BA14E2791ED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id="{D17A7FEE-388E-7702-6956-FEEEE7E104B6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id="{678198D1-7AB7-B6DB-FCD9-62D2FDAB9548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id="{8DD7AF6D-A304-F7BF-29F6-866B60F8895E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id="{7B2B230B-B6BD-C89A-F6D4-5973D8F6B3FD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id="{2FDF5E68-008B-9059-3AB3-48F33D6126E1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id="{21FB81C3-437A-B342-0B98-2D5D890CEE45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id="{C2716C7D-7334-11D1-F91B-9D729D9BD730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330F28E-6FC5-61A8-53B0-2F2DBFBA7EFF}"/>
                  </a:ext>
                </a:extLst>
              </p:cNvPr>
              <p:cNvGrpSpPr/>
              <p:nvPr/>
            </p:nvGrpSpPr>
            <p:grpSpPr>
              <a:xfrm rot="3600000">
                <a:off x="3410590" y="4512830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247" name="Freeform: Shape 1246">
                  <a:extLst>
                    <a:ext uri="{FF2B5EF4-FFF2-40B4-BE49-F238E27FC236}">
                      <a16:creationId xmlns:a16="http://schemas.microsoft.com/office/drawing/2014/main" id="{07A2C5FC-C702-6889-5FF9-FBE44B163940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48" name="Freeform: Shape 1247">
                  <a:extLst>
                    <a:ext uri="{FF2B5EF4-FFF2-40B4-BE49-F238E27FC236}">
                      <a16:creationId xmlns:a16="http://schemas.microsoft.com/office/drawing/2014/main" id="{FE94AF6C-C23D-2FC0-70DD-B7A233504B9C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49" name="Freeform: Shape 1248">
                  <a:extLst>
                    <a:ext uri="{FF2B5EF4-FFF2-40B4-BE49-F238E27FC236}">
                      <a16:creationId xmlns:a16="http://schemas.microsoft.com/office/drawing/2014/main" id="{3AAA843E-D9DA-B2BB-8CFB-476D7F9E4EE2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50" name="Freeform: Shape 1249">
                  <a:extLst>
                    <a:ext uri="{FF2B5EF4-FFF2-40B4-BE49-F238E27FC236}">
                      <a16:creationId xmlns:a16="http://schemas.microsoft.com/office/drawing/2014/main" id="{2C510DEB-0AF2-346C-586B-C18ADE15582A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51" name="Freeform: Shape 1250">
                  <a:extLst>
                    <a:ext uri="{FF2B5EF4-FFF2-40B4-BE49-F238E27FC236}">
                      <a16:creationId xmlns:a16="http://schemas.microsoft.com/office/drawing/2014/main" id="{89AE0F0D-657B-0A07-C093-E6010A5742AB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52" name="Freeform: Shape 1251">
                  <a:extLst>
                    <a:ext uri="{FF2B5EF4-FFF2-40B4-BE49-F238E27FC236}">
                      <a16:creationId xmlns:a16="http://schemas.microsoft.com/office/drawing/2014/main" id="{9FFEE14B-0B3A-6EC4-2524-277C01C48321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53" name="Freeform: Shape 1252">
                  <a:extLst>
                    <a:ext uri="{FF2B5EF4-FFF2-40B4-BE49-F238E27FC236}">
                      <a16:creationId xmlns:a16="http://schemas.microsoft.com/office/drawing/2014/main" id="{53AD02E3-8A09-B7D2-FEBE-CBE4253EE439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54" name="Freeform: Shape 1253">
                  <a:extLst>
                    <a:ext uri="{FF2B5EF4-FFF2-40B4-BE49-F238E27FC236}">
                      <a16:creationId xmlns:a16="http://schemas.microsoft.com/office/drawing/2014/main" id="{972C0C62-77B0-1656-48E4-2BE1E5AAE9CA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id="{10B4AC16-41B9-502E-9220-391027DFB439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id="{A9778D10-9C55-50A6-FEAE-2B957A06126A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id="{553AEE13-13C4-13A8-ABC7-91EDAB286D16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900EE93-216B-EF2F-E065-7934C4501F70}"/>
                  </a:ext>
                </a:extLst>
              </p:cNvPr>
              <p:cNvGrpSpPr/>
              <p:nvPr/>
            </p:nvGrpSpPr>
            <p:grpSpPr>
              <a:xfrm rot="20700000" flipH="1">
                <a:off x="1619098" y="4327441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236" name="Freeform: Shape 1235">
                  <a:extLst>
                    <a:ext uri="{FF2B5EF4-FFF2-40B4-BE49-F238E27FC236}">
                      <a16:creationId xmlns:a16="http://schemas.microsoft.com/office/drawing/2014/main" id="{A093F4B9-7B97-41C2-D272-50EC6C9F4117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7" name="Freeform: Shape 1236">
                  <a:extLst>
                    <a:ext uri="{FF2B5EF4-FFF2-40B4-BE49-F238E27FC236}">
                      <a16:creationId xmlns:a16="http://schemas.microsoft.com/office/drawing/2014/main" id="{0261FE0C-427F-FED6-C9D3-631BB3F3AF2F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8" name="Freeform: Shape 1237">
                  <a:extLst>
                    <a:ext uri="{FF2B5EF4-FFF2-40B4-BE49-F238E27FC236}">
                      <a16:creationId xmlns:a16="http://schemas.microsoft.com/office/drawing/2014/main" id="{95E09E3F-918C-6F21-9928-8E06467C9F6E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9" name="Freeform: Shape 1238">
                  <a:extLst>
                    <a:ext uri="{FF2B5EF4-FFF2-40B4-BE49-F238E27FC236}">
                      <a16:creationId xmlns:a16="http://schemas.microsoft.com/office/drawing/2014/main" id="{32EDA8BA-7D16-3908-BF69-99AE72610732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40" name="Freeform: Shape 1239">
                  <a:extLst>
                    <a:ext uri="{FF2B5EF4-FFF2-40B4-BE49-F238E27FC236}">
                      <a16:creationId xmlns:a16="http://schemas.microsoft.com/office/drawing/2014/main" id="{1D8F891C-9468-1510-45DC-4B0C9A49C623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41" name="Freeform: Shape 1240">
                  <a:extLst>
                    <a:ext uri="{FF2B5EF4-FFF2-40B4-BE49-F238E27FC236}">
                      <a16:creationId xmlns:a16="http://schemas.microsoft.com/office/drawing/2014/main" id="{546079CC-1FFB-95A6-AF55-6A47DA3DB225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42" name="Freeform: Shape 1241">
                  <a:extLst>
                    <a:ext uri="{FF2B5EF4-FFF2-40B4-BE49-F238E27FC236}">
                      <a16:creationId xmlns:a16="http://schemas.microsoft.com/office/drawing/2014/main" id="{61CF9270-CF91-874E-75AC-0EE370E63795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43" name="Freeform: Shape 1242">
                  <a:extLst>
                    <a:ext uri="{FF2B5EF4-FFF2-40B4-BE49-F238E27FC236}">
                      <a16:creationId xmlns:a16="http://schemas.microsoft.com/office/drawing/2014/main" id="{2036B7E8-47D4-D586-C88F-89063D27F971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44" name="Freeform: Shape 1243">
                  <a:extLst>
                    <a:ext uri="{FF2B5EF4-FFF2-40B4-BE49-F238E27FC236}">
                      <a16:creationId xmlns:a16="http://schemas.microsoft.com/office/drawing/2014/main" id="{808EECFD-DCF4-ABC6-5ACD-1A5DA6C7F422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45" name="Freeform: Shape 1244">
                  <a:extLst>
                    <a:ext uri="{FF2B5EF4-FFF2-40B4-BE49-F238E27FC236}">
                      <a16:creationId xmlns:a16="http://schemas.microsoft.com/office/drawing/2014/main" id="{584574C0-519F-3752-0B79-40ACB9D36DC0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46" name="Freeform: Shape 1245">
                  <a:extLst>
                    <a:ext uri="{FF2B5EF4-FFF2-40B4-BE49-F238E27FC236}">
                      <a16:creationId xmlns:a16="http://schemas.microsoft.com/office/drawing/2014/main" id="{1F73A801-144D-94A6-AB13-C2A242315A98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1B7990C-68BF-7308-7BBF-14BE7450D3DE}"/>
                  </a:ext>
                </a:extLst>
              </p:cNvPr>
              <p:cNvSpPr/>
              <p:nvPr/>
            </p:nvSpPr>
            <p:spPr>
              <a:xfrm rot="10073497" flipH="1">
                <a:off x="719910" y="5686101"/>
                <a:ext cx="2629343" cy="3411138"/>
              </a:xfrm>
              <a:custGeom>
                <a:avLst/>
                <a:gdLst>
                  <a:gd name="connsiteX0" fmla="*/ 163434 w 968126"/>
                  <a:gd name="connsiteY0" fmla="*/ 180774 h 4070630"/>
                  <a:gd name="connsiteX1" fmla="*/ 947205 w 968126"/>
                  <a:gd name="connsiteY1" fmla="*/ 2024088 h 4070630"/>
                  <a:gd name="connsiteX2" fmla="*/ 744005 w 968126"/>
                  <a:gd name="connsiteY2" fmla="*/ 4070603 h 4070630"/>
                  <a:gd name="connsiteX3" fmla="*/ 758519 w 968126"/>
                  <a:gd name="connsiteY3" fmla="*/ 1980546 h 4070630"/>
                  <a:gd name="connsiteX4" fmla="*/ 47319 w 968126"/>
                  <a:gd name="connsiteY4" fmla="*/ 267860 h 4070630"/>
                  <a:gd name="connsiteX5" fmla="*/ 163434 w 968126"/>
                  <a:gd name="connsiteY5" fmla="*/ 180774 h 4070630"/>
                  <a:gd name="connsiteX0" fmla="*/ 163434 w 950041"/>
                  <a:gd name="connsiteY0" fmla="*/ 180774 h 4975609"/>
                  <a:gd name="connsiteX1" fmla="*/ 947205 w 950041"/>
                  <a:gd name="connsiteY1" fmla="*/ 2024088 h 4975609"/>
                  <a:gd name="connsiteX2" fmla="*/ 438167 w 950041"/>
                  <a:gd name="connsiteY2" fmla="*/ 4975590 h 4975609"/>
                  <a:gd name="connsiteX3" fmla="*/ 758519 w 950041"/>
                  <a:gd name="connsiteY3" fmla="*/ 1980546 h 4975609"/>
                  <a:gd name="connsiteX4" fmla="*/ 47319 w 950041"/>
                  <a:gd name="connsiteY4" fmla="*/ 267860 h 4975609"/>
                  <a:gd name="connsiteX5" fmla="*/ 163434 w 950041"/>
                  <a:gd name="connsiteY5" fmla="*/ 180774 h 4975609"/>
                  <a:gd name="connsiteX0" fmla="*/ 163434 w 1314302"/>
                  <a:gd name="connsiteY0" fmla="*/ 180774 h 3954132"/>
                  <a:gd name="connsiteX1" fmla="*/ 947205 w 1314302"/>
                  <a:gd name="connsiteY1" fmla="*/ 2024088 h 3954132"/>
                  <a:gd name="connsiteX2" fmla="*/ 1311075 w 1314302"/>
                  <a:gd name="connsiteY2" fmla="*/ 3954103 h 3954132"/>
                  <a:gd name="connsiteX3" fmla="*/ 758519 w 1314302"/>
                  <a:gd name="connsiteY3" fmla="*/ 1980546 h 3954132"/>
                  <a:gd name="connsiteX4" fmla="*/ 47319 w 1314302"/>
                  <a:gd name="connsiteY4" fmla="*/ 267860 h 3954132"/>
                  <a:gd name="connsiteX5" fmla="*/ 163434 w 1314302"/>
                  <a:gd name="connsiteY5" fmla="*/ 180774 h 39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02" h="3954132">
                    <a:moveTo>
                      <a:pt x="163434" y="180774"/>
                    </a:moveTo>
                    <a:cubicBezTo>
                      <a:pt x="313415" y="473479"/>
                      <a:pt x="755932" y="1395200"/>
                      <a:pt x="947205" y="2024088"/>
                    </a:cubicBezTo>
                    <a:cubicBezTo>
                      <a:pt x="1138478" y="2652976"/>
                      <a:pt x="1342523" y="3961360"/>
                      <a:pt x="1311075" y="3954103"/>
                    </a:cubicBezTo>
                    <a:cubicBezTo>
                      <a:pt x="1279627" y="3946846"/>
                      <a:pt x="874633" y="2614336"/>
                      <a:pt x="758519" y="1980546"/>
                    </a:cubicBezTo>
                    <a:cubicBezTo>
                      <a:pt x="642405" y="1346756"/>
                      <a:pt x="146500" y="560565"/>
                      <a:pt x="47319" y="267860"/>
                    </a:cubicBezTo>
                    <a:cubicBezTo>
                      <a:pt x="-51862" y="-24845"/>
                      <a:pt x="13453" y="-111931"/>
                      <a:pt x="163434" y="1807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E3FB9F4-CFCD-AEC9-3074-084766147D99}"/>
                  </a:ext>
                </a:extLst>
              </p:cNvPr>
              <p:cNvGrpSpPr/>
              <p:nvPr/>
            </p:nvGrpSpPr>
            <p:grpSpPr>
              <a:xfrm rot="5400000">
                <a:off x="3196528" y="5695457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CC9A73D9-1C6B-9661-590D-A2FCB5716E2D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5" name="Freeform: Shape 1034">
                  <a:extLst>
                    <a:ext uri="{FF2B5EF4-FFF2-40B4-BE49-F238E27FC236}">
                      <a16:creationId xmlns:a16="http://schemas.microsoft.com/office/drawing/2014/main" id="{F8C0B47D-9F6C-52BC-D335-40729EAD7247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D7AAD0BE-02DC-50C9-DC1C-63F2F7187C47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36B952E3-DD1D-94C0-2DB5-1609A54386A3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38ED769C-721B-C5FE-B791-19F8D2CFAC5D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9" name="Freeform: Shape 1038">
                  <a:extLst>
                    <a:ext uri="{FF2B5EF4-FFF2-40B4-BE49-F238E27FC236}">
                      <a16:creationId xmlns:a16="http://schemas.microsoft.com/office/drawing/2014/main" id="{167A5868-471C-EFDA-C9E2-96491449AE84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A2F6F992-EC93-5679-8D16-B87AB17A4DE5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1E6CF784-C763-69AA-6E89-D881CE4E825D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42" name="Freeform: Shape 1041">
                  <a:extLst>
                    <a:ext uri="{FF2B5EF4-FFF2-40B4-BE49-F238E27FC236}">
                      <a16:creationId xmlns:a16="http://schemas.microsoft.com/office/drawing/2014/main" id="{BBB488F8-FFCC-F83D-FEF8-5DBE2FB5E5CC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43" name="Freeform: Shape 1042">
                  <a:extLst>
                    <a:ext uri="{FF2B5EF4-FFF2-40B4-BE49-F238E27FC236}">
                      <a16:creationId xmlns:a16="http://schemas.microsoft.com/office/drawing/2014/main" id="{2AA3C5CE-59EF-9F16-5AEF-F70D862CAAD1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235" name="Freeform: Shape 1234">
                  <a:extLst>
                    <a:ext uri="{FF2B5EF4-FFF2-40B4-BE49-F238E27FC236}">
                      <a16:creationId xmlns:a16="http://schemas.microsoft.com/office/drawing/2014/main" id="{A350D181-CC48-090A-B8B6-9218006261FF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2538B37-E0C5-3AC7-E176-B15739541047}"/>
                  </a:ext>
                </a:extLst>
              </p:cNvPr>
              <p:cNvGrpSpPr/>
              <p:nvPr/>
            </p:nvGrpSpPr>
            <p:grpSpPr>
              <a:xfrm rot="18218973" flipH="1">
                <a:off x="767734" y="5642914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105EB5F-2853-92DD-B3C8-B4B3E7E336BE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4B0B6447-DB2F-8DD4-1A5C-23260D1D3946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2144AAA-6111-4133-218F-88BAB4F33555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9C0FD4B-605C-A34A-887E-CBB583B794F9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B09ABDE-F3FF-4624-1FBB-B9516351B7A8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19BA757F-8B00-1C65-765F-6AE09C03D6B0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id="{9623E234-C5C2-486E-8E81-6A6D2F6E6655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4D37DBE5-1BD0-F4F8-58F6-51F01E55FBE0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25AA38BF-0A07-7DA3-8284-7E55A74FCB67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D89392AD-F729-C3CD-319C-EF9D13B82582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553E2091-A863-D80E-E40A-CC7EAE943189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168D82C-8D1C-163B-C89B-1ABDE17D0292}"/>
                  </a:ext>
                </a:extLst>
              </p:cNvPr>
              <p:cNvGrpSpPr/>
              <p:nvPr/>
            </p:nvGrpSpPr>
            <p:grpSpPr>
              <a:xfrm rot="4582862">
                <a:off x="2565048" y="6901009"/>
                <a:ext cx="1063309" cy="2329117"/>
                <a:chOff x="771735" y="5982154"/>
                <a:chExt cx="1603164" cy="3511638"/>
              </a:xfrm>
              <a:grpFill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C2C4552-73FB-CAC9-76FD-CEDD17E1FC9D}"/>
                    </a:ext>
                  </a:extLst>
                </p:cNvPr>
                <p:cNvSpPr/>
                <p:nvPr/>
              </p:nvSpPr>
              <p:spPr>
                <a:xfrm rot="10073497" flipH="1">
                  <a:off x="981150" y="5982154"/>
                  <a:ext cx="835180" cy="35116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126" h="4070630">
                      <a:moveTo>
                        <a:pt x="163434" y="180774"/>
                      </a:moveTo>
                      <a:cubicBezTo>
                        <a:pt x="313415" y="473479"/>
                        <a:pt x="850443" y="1375783"/>
                        <a:pt x="947205" y="2024088"/>
                      </a:cubicBezTo>
                      <a:cubicBezTo>
                        <a:pt x="1043967" y="2672393"/>
                        <a:pt x="775453" y="4077860"/>
                        <a:pt x="744005" y="4070603"/>
                      </a:cubicBezTo>
                      <a:cubicBezTo>
                        <a:pt x="712557" y="40633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EF10908-E77F-73E9-E112-1E882C3EBFF5}"/>
                    </a:ext>
                  </a:extLst>
                </p:cNvPr>
                <p:cNvSpPr/>
                <p:nvPr/>
              </p:nvSpPr>
              <p:spPr>
                <a:xfrm>
                  <a:off x="1462772" y="620242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1056E84-747C-3DDA-9BCB-14277D35733E}"/>
                    </a:ext>
                  </a:extLst>
                </p:cNvPr>
                <p:cNvSpPr/>
                <p:nvPr/>
              </p:nvSpPr>
              <p:spPr>
                <a:xfrm>
                  <a:off x="1597822" y="6706970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C9FA09A-8621-78B5-F80E-FEB4A952468A}"/>
                    </a:ext>
                  </a:extLst>
                </p:cNvPr>
                <p:cNvSpPr/>
                <p:nvPr/>
              </p:nvSpPr>
              <p:spPr>
                <a:xfrm>
                  <a:off x="1688680" y="7146991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13DC128-F34F-F6E1-8F21-6890B65D93A3}"/>
                    </a:ext>
                  </a:extLst>
                </p:cNvPr>
                <p:cNvSpPr/>
                <p:nvPr/>
              </p:nvSpPr>
              <p:spPr>
                <a:xfrm>
                  <a:off x="1606490" y="7808965"/>
                  <a:ext cx="732318" cy="72035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FF7A9B9-4E92-EAF4-CF85-342A96C65F10}"/>
                    </a:ext>
                  </a:extLst>
                </p:cNvPr>
                <p:cNvSpPr/>
                <p:nvPr/>
              </p:nvSpPr>
              <p:spPr>
                <a:xfrm>
                  <a:off x="1402188" y="8475093"/>
                  <a:ext cx="802372" cy="789260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8018979-9C92-58FF-645E-22B3B4BA297B}"/>
                    </a:ext>
                  </a:extLst>
                </p:cNvPr>
                <p:cNvSpPr/>
                <p:nvPr/>
              </p:nvSpPr>
              <p:spPr>
                <a:xfrm flipH="1">
                  <a:off x="1180150" y="6182322"/>
                  <a:ext cx="259517" cy="255276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B4528E85-3371-87FA-5EC6-B4FABA5DFC20}"/>
                    </a:ext>
                  </a:extLst>
                </p:cNvPr>
                <p:cNvSpPr/>
                <p:nvPr/>
              </p:nvSpPr>
              <p:spPr>
                <a:xfrm flipH="1">
                  <a:off x="1169238" y="6574599"/>
                  <a:ext cx="391266" cy="384872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5F01248-54B8-A384-3B9D-D03CABDFD4AA}"/>
                    </a:ext>
                  </a:extLst>
                </p:cNvPr>
                <p:cNvSpPr/>
                <p:nvPr/>
              </p:nvSpPr>
              <p:spPr>
                <a:xfrm flipH="1">
                  <a:off x="1120659" y="7031187"/>
                  <a:ext cx="686219" cy="675005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8231444-84CD-2FA3-CB6B-8EC112A80CC1}"/>
                    </a:ext>
                  </a:extLst>
                </p:cNvPr>
                <p:cNvSpPr/>
                <p:nvPr/>
              </p:nvSpPr>
              <p:spPr>
                <a:xfrm flipH="1">
                  <a:off x="998532" y="7594760"/>
                  <a:ext cx="724867" cy="713021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51204C0-C819-DB95-9ECE-B81F681F35EA}"/>
                    </a:ext>
                  </a:extLst>
                </p:cNvPr>
                <p:cNvSpPr/>
                <p:nvPr/>
              </p:nvSpPr>
              <p:spPr>
                <a:xfrm flipH="1">
                  <a:off x="771735" y="8245719"/>
                  <a:ext cx="794208" cy="781229"/>
                </a:xfrm>
                <a:custGeom>
                  <a:avLst/>
                  <a:gdLst>
                    <a:gd name="connsiteX0" fmla="*/ 93018 w 615621"/>
                    <a:gd name="connsiteY0" fmla="*/ 566319 h 605561"/>
                    <a:gd name="connsiteX1" fmla="*/ 615532 w 615621"/>
                    <a:gd name="connsiteY1" fmla="*/ 262 h 605561"/>
                    <a:gd name="connsiteX2" fmla="*/ 49475 w 615621"/>
                    <a:gd name="connsiteY2" fmla="*/ 493748 h 605561"/>
                    <a:gd name="connsiteX3" fmla="*/ 93018 w 615621"/>
                    <a:gd name="connsiteY3" fmla="*/ 566319 h 605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1" h="605561">
                      <a:moveTo>
                        <a:pt x="93018" y="566319"/>
                      </a:moveTo>
                      <a:cubicBezTo>
                        <a:pt x="187361" y="484071"/>
                        <a:pt x="622789" y="12357"/>
                        <a:pt x="615532" y="262"/>
                      </a:cubicBezTo>
                      <a:cubicBezTo>
                        <a:pt x="608275" y="-11833"/>
                        <a:pt x="136561" y="396986"/>
                        <a:pt x="49475" y="493748"/>
                      </a:cubicBezTo>
                      <a:cubicBezTo>
                        <a:pt x="-37611" y="590510"/>
                        <a:pt x="-1325" y="648567"/>
                        <a:pt x="93018" y="566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</p:grpSp>
      </p:grpSp>
      <p:sp>
        <p:nvSpPr>
          <p:cNvPr id="1423" name="TextBox 1422">
            <a:extLst>
              <a:ext uri="{FF2B5EF4-FFF2-40B4-BE49-F238E27FC236}">
                <a16:creationId xmlns:a16="http://schemas.microsoft.com/office/drawing/2014/main" id="{5C27D86C-A2B7-EF41-6A27-15305C0EBFF6}"/>
              </a:ext>
            </a:extLst>
          </p:cNvPr>
          <p:cNvSpPr txBox="1"/>
          <p:nvPr/>
        </p:nvSpPr>
        <p:spPr>
          <a:xfrm>
            <a:off x="5641243" y="1498945"/>
            <a:ext cx="911610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62" dirty="0">
                <a:latin typeface="Helvetica" panose="020B0604020202020204" pitchFamily="34" charset="0"/>
                <a:cs typeface="Helvetica" panose="020B0604020202020204" pitchFamily="34" charset="0"/>
              </a:rPr>
              <a:t>Algal senescence</a:t>
            </a:r>
          </a:p>
        </p:txBody>
      </p:sp>
      <p:cxnSp>
        <p:nvCxnSpPr>
          <p:cNvPr id="1425" name="Straight Arrow Connector 1424">
            <a:extLst>
              <a:ext uri="{FF2B5EF4-FFF2-40B4-BE49-F238E27FC236}">
                <a16:creationId xmlns:a16="http://schemas.microsoft.com/office/drawing/2014/main" id="{EFEA8D2A-9CB6-108E-BC97-CED97135419C}"/>
              </a:ext>
            </a:extLst>
          </p:cNvPr>
          <p:cNvCxnSpPr>
            <a:cxnSpLocks/>
          </p:cNvCxnSpPr>
          <p:nvPr/>
        </p:nvCxnSpPr>
        <p:spPr>
          <a:xfrm>
            <a:off x="3897292" y="2082333"/>
            <a:ext cx="2134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7" name="TextBox 1426">
            <a:extLst>
              <a:ext uri="{FF2B5EF4-FFF2-40B4-BE49-F238E27FC236}">
                <a16:creationId xmlns:a16="http://schemas.microsoft.com/office/drawing/2014/main" id="{DCCE02D3-9E5A-8521-8C5D-3E53988C5422}"/>
              </a:ext>
            </a:extLst>
          </p:cNvPr>
          <p:cNvSpPr txBox="1"/>
          <p:nvPr/>
        </p:nvSpPr>
        <p:spPr>
          <a:xfrm>
            <a:off x="3186080" y="1802142"/>
            <a:ext cx="911610" cy="20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62" dirty="0">
                <a:latin typeface="Helvetica" panose="020B0604020202020204" pitchFamily="34" charset="0"/>
                <a:cs typeface="Helvetica" panose="020B0604020202020204" pitchFamily="34" charset="0"/>
              </a:rPr>
              <a:t>Winter</a:t>
            </a:r>
          </a:p>
        </p:txBody>
      </p:sp>
      <p:pic>
        <p:nvPicPr>
          <p:cNvPr id="1885" name="Picture 1884">
            <a:extLst>
              <a:ext uri="{FF2B5EF4-FFF2-40B4-BE49-F238E27FC236}">
                <a16:creationId xmlns:a16="http://schemas.microsoft.com/office/drawing/2014/main" id="{2A931EB9-42BF-3462-1672-D4328385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630" y="3931068"/>
            <a:ext cx="856797" cy="882120"/>
          </a:xfrm>
          <a:prstGeom prst="rect">
            <a:avLst/>
          </a:prstGeom>
        </p:spPr>
      </p:pic>
      <p:pic>
        <p:nvPicPr>
          <p:cNvPr id="1887" name="Graphic 1886" descr="Arrow circle with solid fill">
            <a:extLst>
              <a:ext uri="{FF2B5EF4-FFF2-40B4-BE49-F238E27FC236}">
                <a16:creationId xmlns:a16="http://schemas.microsoft.com/office/drawing/2014/main" id="{AB9B50B2-8319-E451-AD3D-79B262F42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4885" y="5183359"/>
            <a:ext cx="394156" cy="394156"/>
          </a:xfrm>
          <a:prstGeom prst="rect">
            <a:avLst/>
          </a:prstGeom>
        </p:spPr>
      </p:pic>
      <p:sp>
        <p:nvSpPr>
          <p:cNvPr id="1897" name="TextBox 1896">
            <a:extLst>
              <a:ext uri="{FF2B5EF4-FFF2-40B4-BE49-F238E27FC236}">
                <a16:creationId xmlns:a16="http://schemas.microsoft.com/office/drawing/2014/main" id="{C5B4B610-3FCB-D9F3-CA89-546F96107B38}"/>
              </a:ext>
            </a:extLst>
          </p:cNvPr>
          <p:cNvSpPr txBox="1"/>
          <p:nvPr/>
        </p:nvSpPr>
        <p:spPr>
          <a:xfrm>
            <a:off x="6079041" y="3291227"/>
            <a:ext cx="1189853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6" dirty="0">
                <a:latin typeface="Helvetica" panose="020B0604020202020204" pitchFamily="34" charset="0"/>
                <a:cs typeface="Helvetica" panose="020B0604020202020204" pitchFamily="34" charset="0"/>
              </a:rPr>
              <a:t>Arcobacter</a:t>
            </a:r>
          </a:p>
        </p:txBody>
      </p:sp>
      <p:grpSp>
        <p:nvGrpSpPr>
          <p:cNvPr id="1906" name="Group 1905">
            <a:extLst>
              <a:ext uri="{FF2B5EF4-FFF2-40B4-BE49-F238E27FC236}">
                <a16:creationId xmlns:a16="http://schemas.microsoft.com/office/drawing/2014/main" id="{39F5C708-1686-2E6F-3997-E740E0EAFDB3}"/>
              </a:ext>
            </a:extLst>
          </p:cNvPr>
          <p:cNvGrpSpPr/>
          <p:nvPr/>
        </p:nvGrpSpPr>
        <p:grpSpPr>
          <a:xfrm>
            <a:off x="5392944" y="2129646"/>
            <a:ext cx="673698" cy="527990"/>
            <a:chOff x="4064474" y="3076156"/>
            <a:chExt cx="973120" cy="762652"/>
          </a:xfrm>
        </p:grpSpPr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2632BE89-BBDF-5205-8D9F-B3F74F91B860}"/>
                </a:ext>
              </a:extLst>
            </p:cNvPr>
            <p:cNvSpPr/>
            <p:nvPr/>
          </p:nvSpPr>
          <p:spPr>
            <a:xfrm rot="900000">
              <a:off x="4409129" y="3076156"/>
              <a:ext cx="180024" cy="668192"/>
            </a:xfrm>
            <a:custGeom>
              <a:avLst/>
              <a:gdLst>
                <a:gd name="connsiteX0" fmla="*/ 70475 w 180024"/>
                <a:gd name="connsiteY0" fmla="*/ 0 h 900112"/>
                <a:gd name="connsiteX1" fmla="*/ 10943 w 180024"/>
                <a:gd name="connsiteY1" fmla="*/ 169068 h 900112"/>
                <a:gd name="connsiteX2" fmla="*/ 180012 w 180024"/>
                <a:gd name="connsiteY2" fmla="*/ 440531 h 900112"/>
                <a:gd name="connsiteX3" fmla="*/ 1418 w 180024"/>
                <a:gd name="connsiteY3" fmla="*/ 709612 h 900112"/>
                <a:gd name="connsiteX4" fmla="*/ 110956 w 180024"/>
                <a:gd name="connsiteY4" fmla="*/ 900112 h 90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4" h="900112">
                  <a:moveTo>
                    <a:pt x="70475" y="0"/>
                  </a:moveTo>
                  <a:cubicBezTo>
                    <a:pt x="31581" y="47823"/>
                    <a:pt x="-7313" y="95646"/>
                    <a:pt x="10943" y="169068"/>
                  </a:cubicBezTo>
                  <a:cubicBezTo>
                    <a:pt x="29199" y="242490"/>
                    <a:pt x="181600" y="350440"/>
                    <a:pt x="180012" y="440531"/>
                  </a:cubicBezTo>
                  <a:cubicBezTo>
                    <a:pt x="178425" y="530622"/>
                    <a:pt x="12927" y="633015"/>
                    <a:pt x="1418" y="709612"/>
                  </a:cubicBezTo>
                  <a:cubicBezTo>
                    <a:pt x="-10091" y="786209"/>
                    <a:pt x="50432" y="843160"/>
                    <a:pt x="110956" y="900112"/>
                  </a:cubicBezTo>
                </a:path>
              </a:pathLst>
            </a:cu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DD8199D-02E3-162D-724F-1B5C6BF02F04}"/>
                </a:ext>
              </a:extLst>
            </p:cNvPr>
            <p:cNvSpPr/>
            <p:nvPr/>
          </p:nvSpPr>
          <p:spPr>
            <a:xfrm rot="14870267">
              <a:off x="4556669" y="3145883"/>
              <a:ext cx="352249" cy="609600"/>
            </a:xfrm>
            <a:custGeom>
              <a:avLst/>
              <a:gdLst>
                <a:gd name="connsiteX0" fmla="*/ 78786 w 352249"/>
                <a:gd name="connsiteY0" fmla="*/ 0 h 609600"/>
                <a:gd name="connsiteX1" fmla="*/ 2586 w 352249"/>
                <a:gd name="connsiteY1" fmla="*/ 243840 h 609600"/>
                <a:gd name="connsiteX2" fmla="*/ 162606 w 352249"/>
                <a:gd name="connsiteY2" fmla="*/ 152400 h 609600"/>
                <a:gd name="connsiteX3" fmla="*/ 94026 w 352249"/>
                <a:gd name="connsiteY3" fmla="*/ 358140 h 609600"/>
                <a:gd name="connsiteX4" fmla="*/ 254046 w 352249"/>
                <a:gd name="connsiteY4" fmla="*/ 289560 h 609600"/>
                <a:gd name="connsiteX5" fmla="*/ 185466 w 352249"/>
                <a:gd name="connsiteY5" fmla="*/ 480060 h 609600"/>
                <a:gd name="connsiteX6" fmla="*/ 345486 w 352249"/>
                <a:gd name="connsiteY6" fmla="*/ 449580 h 609600"/>
                <a:gd name="connsiteX7" fmla="*/ 307386 w 352249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49" h="609600">
                  <a:moveTo>
                    <a:pt x="78786" y="0"/>
                  </a:moveTo>
                  <a:cubicBezTo>
                    <a:pt x="33701" y="109220"/>
                    <a:pt x="-11384" y="218440"/>
                    <a:pt x="2586" y="243840"/>
                  </a:cubicBezTo>
                  <a:cubicBezTo>
                    <a:pt x="16556" y="269240"/>
                    <a:pt x="147366" y="133350"/>
                    <a:pt x="162606" y="152400"/>
                  </a:cubicBezTo>
                  <a:cubicBezTo>
                    <a:pt x="177846" y="171450"/>
                    <a:pt x="78786" y="335280"/>
                    <a:pt x="94026" y="358140"/>
                  </a:cubicBezTo>
                  <a:cubicBezTo>
                    <a:pt x="109266" y="381000"/>
                    <a:pt x="238806" y="269240"/>
                    <a:pt x="254046" y="289560"/>
                  </a:cubicBezTo>
                  <a:cubicBezTo>
                    <a:pt x="269286" y="309880"/>
                    <a:pt x="170226" y="453390"/>
                    <a:pt x="185466" y="480060"/>
                  </a:cubicBezTo>
                  <a:cubicBezTo>
                    <a:pt x="200706" y="506730"/>
                    <a:pt x="325166" y="427990"/>
                    <a:pt x="345486" y="449580"/>
                  </a:cubicBezTo>
                  <a:cubicBezTo>
                    <a:pt x="365806" y="471170"/>
                    <a:pt x="336596" y="540385"/>
                    <a:pt x="307386" y="609600"/>
                  </a:cubicBez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87440BE9-A6DE-FE76-6713-14EB2D1F1EA4}"/>
                </a:ext>
              </a:extLst>
            </p:cNvPr>
            <p:cNvSpPr/>
            <p:nvPr/>
          </p:nvSpPr>
          <p:spPr>
            <a:xfrm rot="3530584">
              <a:off x="4592544" y="3114100"/>
              <a:ext cx="180024" cy="358396"/>
            </a:xfrm>
            <a:custGeom>
              <a:avLst/>
              <a:gdLst>
                <a:gd name="connsiteX0" fmla="*/ 70475 w 180024"/>
                <a:gd name="connsiteY0" fmla="*/ 0 h 900112"/>
                <a:gd name="connsiteX1" fmla="*/ 10943 w 180024"/>
                <a:gd name="connsiteY1" fmla="*/ 169068 h 900112"/>
                <a:gd name="connsiteX2" fmla="*/ 180012 w 180024"/>
                <a:gd name="connsiteY2" fmla="*/ 440531 h 900112"/>
                <a:gd name="connsiteX3" fmla="*/ 1418 w 180024"/>
                <a:gd name="connsiteY3" fmla="*/ 709612 h 900112"/>
                <a:gd name="connsiteX4" fmla="*/ 110956 w 180024"/>
                <a:gd name="connsiteY4" fmla="*/ 900112 h 90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4" h="900112">
                  <a:moveTo>
                    <a:pt x="70475" y="0"/>
                  </a:moveTo>
                  <a:cubicBezTo>
                    <a:pt x="31581" y="47823"/>
                    <a:pt x="-7313" y="95646"/>
                    <a:pt x="10943" y="169068"/>
                  </a:cubicBezTo>
                  <a:cubicBezTo>
                    <a:pt x="29199" y="242490"/>
                    <a:pt x="181600" y="350440"/>
                    <a:pt x="180012" y="440531"/>
                  </a:cubicBezTo>
                  <a:cubicBezTo>
                    <a:pt x="178425" y="530622"/>
                    <a:pt x="12927" y="633015"/>
                    <a:pt x="1418" y="709612"/>
                  </a:cubicBezTo>
                  <a:cubicBezTo>
                    <a:pt x="-10091" y="786209"/>
                    <a:pt x="50432" y="843160"/>
                    <a:pt x="110956" y="900112"/>
                  </a:cubicBezTo>
                </a:path>
              </a:pathLst>
            </a:custGeom>
            <a:ln w="12700">
              <a:solidFill>
                <a:srgbClr val="7F7F7F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F0EB76D4-D681-0368-45EB-663889EE386C}"/>
                </a:ext>
              </a:extLst>
            </p:cNvPr>
            <p:cNvSpPr/>
            <p:nvPr/>
          </p:nvSpPr>
          <p:spPr>
            <a:xfrm>
              <a:off x="4312179" y="3179409"/>
              <a:ext cx="352249" cy="609600"/>
            </a:xfrm>
            <a:custGeom>
              <a:avLst/>
              <a:gdLst>
                <a:gd name="connsiteX0" fmla="*/ 78786 w 352249"/>
                <a:gd name="connsiteY0" fmla="*/ 0 h 609600"/>
                <a:gd name="connsiteX1" fmla="*/ 2586 w 352249"/>
                <a:gd name="connsiteY1" fmla="*/ 243840 h 609600"/>
                <a:gd name="connsiteX2" fmla="*/ 162606 w 352249"/>
                <a:gd name="connsiteY2" fmla="*/ 152400 h 609600"/>
                <a:gd name="connsiteX3" fmla="*/ 94026 w 352249"/>
                <a:gd name="connsiteY3" fmla="*/ 358140 h 609600"/>
                <a:gd name="connsiteX4" fmla="*/ 254046 w 352249"/>
                <a:gd name="connsiteY4" fmla="*/ 289560 h 609600"/>
                <a:gd name="connsiteX5" fmla="*/ 185466 w 352249"/>
                <a:gd name="connsiteY5" fmla="*/ 480060 h 609600"/>
                <a:gd name="connsiteX6" fmla="*/ 345486 w 352249"/>
                <a:gd name="connsiteY6" fmla="*/ 449580 h 609600"/>
                <a:gd name="connsiteX7" fmla="*/ 307386 w 352249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49" h="609600">
                  <a:moveTo>
                    <a:pt x="78786" y="0"/>
                  </a:moveTo>
                  <a:cubicBezTo>
                    <a:pt x="33701" y="109220"/>
                    <a:pt x="-11384" y="218440"/>
                    <a:pt x="2586" y="243840"/>
                  </a:cubicBezTo>
                  <a:cubicBezTo>
                    <a:pt x="16556" y="269240"/>
                    <a:pt x="147366" y="133350"/>
                    <a:pt x="162606" y="152400"/>
                  </a:cubicBezTo>
                  <a:cubicBezTo>
                    <a:pt x="177846" y="171450"/>
                    <a:pt x="78786" y="335280"/>
                    <a:pt x="94026" y="358140"/>
                  </a:cubicBezTo>
                  <a:cubicBezTo>
                    <a:pt x="109266" y="381000"/>
                    <a:pt x="238806" y="269240"/>
                    <a:pt x="254046" y="289560"/>
                  </a:cubicBezTo>
                  <a:cubicBezTo>
                    <a:pt x="269286" y="309880"/>
                    <a:pt x="170226" y="453390"/>
                    <a:pt x="185466" y="480060"/>
                  </a:cubicBezTo>
                  <a:cubicBezTo>
                    <a:pt x="200706" y="506730"/>
                    <a:pt x="325166" y="427990"/>
                    <a:pt x="345486" y="449580"/>
                  </a:cubicBezTo>
                  <a:cubicBezTo>
                    <a:pt x="365806" y="471170"/>
                    <a:pt x="336596" y="540385"/>
                    <a:pt x="307386" y="60960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7D0AB1E1-FAF2-2031-B49A-DE270085D96F}"/>
                </a:ext>
              </a:extLst>
            </p:cNvPr>
            <p:cNvSpPr/>
            <p:nvPr/>
          </p:nvSpPr>
          <p:spPr>
            <a:xfrm rot="10800000">
              <a:off x="4161424" y="3125955"/>
              <a:ext cx="180024" cy="668192"/>
            </a:xfrm>
            <a:custGeom>
              <a:avLst/>
              <a:gdLst>
                <a:gd name="connsiteX0" fmla="*/ 70475 w 180024"/>
                <a:gd name="connsiteY0" fmla="*/ 0 h 900112"/>
                <a:gd name="connsiteX1" fmla="*/ 10943 w 180024"/>
                <a:gd name="connsiteY1" fmla="*/ 169068 h 900112"/>
                <a:gd name="connsiteX2" fmla="*/ 180012 w 180024"/>
                <a:gd name="connsiteY2" fmla="*/ 440531 h 900112"/>
                <a:gd name="connsiteX3" fmla="*/ 1418 w 180024"/>
                <a:gd name="connsiteY3" fmla="*/ 709612 h 900112"/>
                <a:gd name="connsiteX4" fmla="*/ 110956 w 180024"/>
                <a:gd name="connsiteY4" fmla="*/ 900112 h 90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4" h="900112">
                  <a:moveTo>
                    <a:pt x="70475" y="0"/>
                  </a:moveTo>
                  <a:cubicBezTo>
                    <a:pt x="31581" y="47823"/>
                    <a:pt x="-7313" y="95646"/>
                    <a:pt x="10943" y="169068"/>
                  </a:cubicBezTo>
                  <a:cubicBezTo>
                    <a:pt x="29199" y="242490"/>
                    <a:pt x="181600" y="350440"/>
                    <a:pt x="180012" y="440531"/>
                  </a:cubicBezTo>
                  <a:cubicBezTo>
                    <a:pt x="178425" y="530622"/>
                    <a:pt x="12927" y="633015"/>
                    <a:pt x="1418" y="709612"/>
                  </a:cubicBezTo>
                  <a:cubicBezTo>
                    <a:pt x="-10091" y="786209"/>
                    <a:pt x="50432" y="843160"/>
                    <a:pt x="110956" y="900112"/>
                  </a:cubicBezTo>
                </a:path>
              </a:pathLst>
            </a:custGeom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36B85490-C363-54D2-ED3D-8AE5C7157244}"/>
                </a:ext>
              </a:extLst>
            </p:cNvPr>
            <p:cNvSpPr/>
            <p:nvPr/>
          </p:nvSpPr>
          <p:spPr>
            <a:xfrm rot="3170267">
              <a:off x="4308964" y="3195682"/>
              <a:ext cx="352249" cy="609600"/>
            </a:xfrm>
            <a:custGeom>
              <a:avLst/>
              <a:gdLst>
                <a:gd name="connsiteX0" fmla="*/ 78786 w 352249"/>
                <a:gd name="connsiteY0" fmla="*/ 0 h 609600"/>
                <a:gd name="connsiteX1" fmla="*/ 2586 w 352249"/>
                <a:gd name="connsiteY1" fmla="*/ 243840 h 609600"/>
                <a:gd name="connsiteX2" fmla="*/ 162606 w 352249"/>
                <a:gd name="connsiteY2" fmla="*/ 152400 h 609600"/>
                <a:gd name="connsiteX3" fmla="*/ 94026 w 352249"/>
                <a:gd name="connsiteY3" fmla="*/ 358140 h 609600"/>
                <a:gd name="connsiteX4" fmla="*/ 254046 w 352249"/>
                <a:gd name="connsiteY4" fmla="*/ 289560 h 609600"/>
                <a:gd name="connsiteX5" fmla="*/ 185466 w 352249"/>
                <a:gd name="connsiteY5" fmla="*/ 480060 h 609600"/>
                <a:gd name="connsiteX6" fmla="*/ 345486 w 352249"/>
                <a:gd name="connsiteY6" fmla="*/ 449580 h 609600"/>
                <a:gd name="connsiteX7" fmla="*/ 307386 w 352249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49" h="609600">
                  <a:moveTo>
                    <a:pt x="78786" y="0"/>
                  </a:moveTo>
                  <a:cubicBezTo>
                    <a:pt x="33701" y="109220"/>
                    <a:pt x="-11384" y="218440"/>
                    <a:pt x="2586" y="243840"/>
                  </a:cubicBezTo>
                  <a:cubicBezTo>
                    <a:pt x="16556" y="269240"/>
                    <a:pt x="147366" y="133350"/>
                    <a:pt x="162606" y="152400"/>
                  </a:cubicBezTo>
                  <a:cubicBezTo>
                    <a:pt x="177846" y="171450"/>
                    <a:pt x="78786" y="335280"/>
                    <a:pt x="94026" y="358140"/>
                  </a:cubicBezTo>
                  <a:cubicBezTo>
                    <a:pt x="109266" y="381000"/>
                    <a:pt x="238806" y="269240"/>
                    <a:pt x="254046" y="289560"/>
                  </a:cubicBezTo>
                  <a:cubicBezTo>
                    <a:pt x="269286" y="309880"/>
                    <a:pt x="170226" y="453390"/>
                    <a:pt x="185466" y="480060"/>
                  </a:cubicBezTo>
                  <a:cubicBezTo>
                    <a:pt x="200706" y="506730"/>
                    <a:pt x="325166" y="427990"/>
                    <a:pt x="345486" y="449580"/>
                  </a:cubicBezTo>
                  <a:cubicBezTo>
                    <a:pt x="365806" y="471170"/>
                    <a:pt x="336596" y="540385"/>
                    <a:pt x="307386" y="60960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C4BF7A9B-F8EC-D40A-B526-1FBCE45D4AC2}"/>
                </a:ext>
              </a:extLst>
            </p:cNvPr>
            <p:cNvSpPr/>
            <p:nvPr/>
          </p:nvSpPr>
          <p:spPr>
            <a:xfrm rot="13430584">
              <a:off x="4344839" y="3163899"/>
              <a:ext cx="180024" cy="358396"/>
            </a:xfrm>
            <a:custGeom>
              <a:avLst/>
              <a:gdLst>
                <a:gd name="connsiteX0" fmla="*/ 70475 w 180024"/>
                <a:gd name="connsiteY0" fmla="*/ 0 h 900112"/>
                <a:gd name="connsiteX1" fmla="*/ 10943 w 180024"/>
                <a:gd name="connsiteY1" fmla="*/ 169068 h 900112"/>
                <a:gd name="connsiteX2" fmla="*/ 180012 w 180024"/>
                <a:gd name="connsiteY2" fmla="*/ 440531 h 900112"/>
                <a:gd name="connsiteX3" fmla="*/ 1418 w 180024"/>
                <a:gd name="connsiteY3" fmla="*/ 709612 h 900112"/>
                <a:gd name="connsiteX4" fmla="*/ 110956 w 180024"/>
                <a:gd name="connsiteY4" fmla="*/ 900112 h 90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4" h="900112">
                  <a:moveTo>
                    <a:pt x="70475" y="0"/>
                  </a:moveTo>
                  <a:cubicBezTo>
                    <a:pt x="31581" y="47823"/>
                    <a:pt x="-7313" y="95646"/>
                    <a:pt x="10943" y="169068"/>
                  </a:cubicBezTo>
                  <a:cubicBezTo>
                    <a:pt x="29199" y="242490"/>
                    <a:pt x="181600" y="350440"/>
                    <a:pt x="180012" y="440531"/>
                  </a:cubicBezTo>
                  <a:cubicBezTo>
                    <a:pt x="178425" y="530622"/>
                    <a:pt x="12927" y="633015"/>
                    <a:pt x="1418" y="709612"/>
                  </a:cubicBezTo>
                  <a:cubicBezTo>
                    <a:pt x="-10091" y="786209"/>
                    <a:pt x="50432" y="843160"/>
                    <a:pt x="110956" y="900112"/>
                  </a:cubicBezTo>
                </a:path>
              </a:pathLst>
            </a:cu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CBB118FA-A11A-B8B5-935C-81A3683AB873}"/>
                </a:ext>
              </a:extLst>
            </p:cNvPr>
            <p:cNvSpPr/>
            <p:nvPr/>
          </p:nvSpPr>
          <p:spPr>
            <a:xfrm rot="9900000">
              <a:off x="4064474" y="3229208"/>
              <a:ext cx="352249" cy="609600"/>
            </a:xfrm>
            <a:custGeom>
              <a:avLst/>
              <a:gdLst>
                <a:gd name="connsiteX0" fmla="*/ 78786 w 352249"/>
                <a:gd name="connsiteY0" fmla="*/ 0 h 609600"/>
                <a:gd name="connsiteX1" fmla="*/ 2586 w 352249"/>
                <a:gd name="connsiteY1" fmla="*/ 243840 h 609600"/>
                <a:gd name="connsiteX2" fmla="*/ 162606 w 352249"/>
                <a:gd name="connsiteY2" fmla="*/ 152400 h 609600"/>
                <a:gd name="connsiteX3" fmla="*/ 94026 w 352249"/>
                <a:gd name="connsiteY3" fmla="*/ 358140 h 609600"/>
                <a:gd name="connsiteX4" fmla="*/ 254046 w 352249"/>
                <a:gd name="connsiteY4" fmla="*/ 289560 h 609600"/>
                <a:gd name="connsiteX5" fmla="*/ 185466 w 352249"/>
                <a:gd name="connsiteY5" fmla="*/ 480060 h 609600"/>
                <a:gd name="connsiteX6" fmla="*/ 345486 w 352249"/>
                <a:gd name="connsiteY6" fmla="*/ 449580 h 609600"/>
                <a:gd name="connsiteX7" fmla="*/ 307386 w 352249"/>
                <a:gd name="connsiteY7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49" h="609600">
                  <a:moveTo>
                    <a:pt x="78786" y="0"/>
                  </a:moveTo>
                  <a:cubicBezTo>
                    <a:pt x="33701" y="109220"/>
                    <a:pt x="-11384" y="218440"/>
                    <a:pt x="2586" y="243840"/>
                  </a:cubicBezTo>
                  <a:cubicBezTo>
                    <a:pt x="16556" y="269240"/>
                    <a:pt x="147366" y="133350"/>
                    <a:pt x="162606" y="152400"/>
                  </a:cubicBezTo>
                  <a:cubicBezTo>
                    <a:pt x="177846" y="171450"/>
                    <a:pt x="78786" y="335280"/>
                    <a:pt x="94026" y="358140"/>
                  </a:cubicBezTo>
                  <a:cubicBezTo>
                    <a:pt x="109266" y="381000"/>
                    <a:pt x="238806" y="269240"/>
                    <a:pt x="254046" y="289560"/>
                  </a:cubicBezTo>
                  <a:cubicBezTo>
                    <a:pt x="269286" y="309880"/>
                    <a:pt x="170226" y="453390"/>
                    <a:pt x="185466" y="480060"/>
                  </a:cubicBezTo>
                  <a:cubicBezTo>
                    <a:pt x="200706" y="506730"/>
                    <a:pt x="325166" y="427990"/>
                    <a:pt x="345486" y="449580"/>
                  </a:cubicBezTo>
                  <a:cubicBezTo>
                    <a:pt x="365806" y="471170"/>
                    <a:pt x="336596" y="540385"/>
                    <a:pt x="307386" y="60960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</p:grpSp>
      <p:sp>
        <p:nvSpPr>
          <p:cNvPr id="1907" name="TextBox 1906">
            <a:extLst>
              <a:ext uri="{FF2B5EF4-FFF2-40B4-BE49-F238E27FC236}">
                <a16:creationId xmlns:a16="http://schemas.microsoft.com/office/drawing/2014/main" id="{4484A8AE-CE2B-3DBC-1099-A4C8F4EF8674}"/>
              </a:ext>
            </a:extLst>
          </p:cNvPr>
          <p:cNvSpPr txBox="1"/>
          <p:nvPr/>
        </p:nvSpPr>
        <p:spPr>
          <a:xfrm>
            <a:off x="5173999" y="1875339"/>
            <a:ext cx="1189853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6" dirty="0">
                <a:latin typeface="Helvetica" panose="020B0604020202020204" pitchFamily="34" charset="0"/>
                <a:cs typeface="Helvetica" panose="020B0604020202020204" pitchFamily="34" charset="0"/>
              </a:rPr>
              <a:t>Spirochetes</a:t>
            </a:r>
          </a:p>
        </p:txBody>
      </p:sp>
      <p:grpSp>
        <p:nvGrpSpPr>
          <p:cNvPr id="1908" name="Group 1907">
            <a:extLst>
              <a:ext uri="{FF2B5EF4-FFF2-40B4-BE49-F238E27FC236}">
                <a16:creationId xmlns:a16="http://schemas.microsoft.com/office/drawing/2014/main" id="{73572C51-592F-7755-1B32-A26A5E5B5C89}"/>
              </a:ext>
            </a:extLst>
          </p:cNvPr>
          <p:cNvGrpSpPr/>
          <p:nvPr/>
        </p:nvGrpSpPr>
        <p:grpSpPr>
          <a:xfrm>
            <a:off x="5013345" y="3306953"/>
            <a:ext cx="710929" cy="654243"/>
            <a:chOff x="3363765" y="4624310"/>
            <a:chExt cx="1026897" cy="945018"/>
          </a:xfrm>
        </p:grpSpPr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7D465E8C-87F9-AC0B-7859-8B66849EB90E}"/>
                </a:ext>
              </a:extLst>
            </p:cNvPr>
            <p:cNvSpPr/>
            <p:nvPr/>
          </p:nvSpPr>
          <p:spPr>
            <a:xfrm rot="7200000">
              <a:off x="3586098" y="5172648"/>
              <a:ext cx="228890" cy="470341"/>
            </a:xfrm>
            <a:custGeom>
              <a:avLst/>
              <a:gdLst>
                <a:gd name="connsiteX0" fmla="*/ 129554 w 228890"/>
                <a:gd name="connsiteY0" fmla="*/ 453958 h 470341"/>
                <a:gd name="connsiteX1" fmla="*/ 14 w 228890"/>
                <a:gd name="connsiteY1" fmla="*/ 88198 h 470341"/>
                <a:gd name="connsiteX2" fmla="*/ 121934 w 228890"/>
                <a:gd name="connsiteY2" fmla="*/ 19618 h 470341"/>
                <a:gd name="connsiteX3" fmla="*/ 228614 w 228890"/>
                <a:gd name="connsiteY3" fmla="*/ 370138 h 470341"/>
                <a:gd name="connsiteX4" fmla="*/ 129554 w 228890"/>
                <a:gd name="connsiteY4" fmla="*/ 453958 h 47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90" h="470341">
                  <a:moveTo>
                    <a:pt x="129554" y="453958"/>
                  </a:moveTo>
                  <a:cubicBezTo>
                    <a:pt x="91454" y="406968"/>
                    <a:pt x="1284" y="160588"/>
                    <a:pt x="14" y="88198"/>
                  </a:cubicBezTo>
                  <a:cubicBezTo>
                    <a:pt x="-1256" y="15808"/>
                    <a:pt x="83834" y="-27372"/>
                    <a:pt x="121934" y="19618"/>
                  </a:cubicBezTo>
                  <a:cubicBezTo>
                    <a:pt x="160034" y="66608"/>
                    <a:pt x="223534" y="301558"/>
                    <a:pt x="228614" y="370138"/>
                  </a:cubicBezTo>
                  <a:cubicBezTo>
                    <a:pt x="233694" y="438718"/>
                    <a:pt x="167654" y="500948"/>
                    <a:pt x="129554" y="453958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9B6818AF-39A0-A438-A699-CDCC4197EFC4}"/>
                </a:ext>
              </a:extLst>
            </p:cNvPr>
            <p:cNvSpPr/>
            <p:nvPr/>
          </p:nvSpPr>
          <p:spPr>
            <a:xfrm rot="3789280">
              <a:off x="4041047" y="5062835"/>
              <a:ext cx="228890" cy="470341"/>
            </a:xfrm>
            <a:custGeom>
              <a:avLst/>
              <a:gdLst>
                <a:gd name="connsiteX0" fmla="*/ 129554 w 228890"/>
                <a:gd name="connsiteY0" fmla="*/ 453958 h 470341"/>
                <a:gd name="connsiteX1" fmla="*/ 14 w 228890"/>
                <a:gd name="connsiteY1" fmla="*/ 88198 h 470341"/>
                <a:gd name="connsiteX2" fmla="*/ 121934 w 228890"/>
                <a:gd name="connsiteY2" fmla="*/ 19618 h 470341"/>
                <a:gd name="connsiteX3" fmla="*/ 228614 w 228890"/>
                <a:gd name="connsiteY3" fmla="*/ 370138 h 470341"/>
                <a:gd name="connsiteX4" fmla="*/ 129554 w 228890"/>
                <a:gd name="connsiteY4" fmla="*/ 453958 h 47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90" h="470341">
                  <a:moveTo>
                    <a:pt x="129554" y="453958"/>
                  </a:moveTo>
                  <a:cubicBezTo>
                    <a:pt x="91454" y="406968"/>
                    <a:pt x="1284" y="160588"/>
                    <a:pt x="14" y="88198"/>
                  </a:cubicBezTo>
                  <a:cubicBezTo>
                    <a:pt x="-1256" y="15808"/>
                    <a:pt x="83834" y="-27372"/>
                    <a:pt x="121934" y="19618"/>
                  </a:cubicBezTo>
                  <a:cubicBezTo>
                    <a:pt x="160034" y="66608"/>
                    <a:pt x="223534" y="301558"/>
                    <a:pt x="228614" y="370138"/>
                  </a:cubicBezTo>
                  <a:cubicBezTo>
                    <a:pt x="233694" y="438718"/>
                    <a:pt x="167654" y="500948"/>
                    <a:pt x="129554" y="453958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BFCF30BA-18AA-4930-B38F-DD117FFAE3B1}"/>
                </a:ext>
              </a:extLst>
            </p:cNvPr>
            <p:cNvSpPr/>
            <p:nvPr/>
          </p:nvSpPr>
          <p:spPr>
            <a:xfrm rot="6300000">
              <a:off x="3772903" y="4690236"/>
              <a:ext cx="228890" cy="470341"/>
            </a:xfrm>
            <a:custGeom>
              <a:avLst/>
              <a:gdLst>
                <a:gd name="connsiteX0" fmla="*/ 129554 w 228890"/>
                <a:gd name="connsiteY0" fmla="*/ 453958 h 470341"/>
                <a:gd name="connsiteX1" fmla="*/ 14 w 228890"/>
                <a:gd name="connsiteY1" fmla="*/ 88198 h 470341"/>
                <a:gd name="connsiteX2" fmla="*/ 121934 w 228890"/>
                <a:gd name="connsiteY2" fmla="*/ 19618 h 470341"/>
                <a:gd name="connsiteX3" fmla="*/ 228614 w 228890"/>
                <a:gd name="connsiteY3" fmla="*/ 370138 h 470341"/>
                <a:gd name="connsiteX4" fmla="*/ 129554 w 228890"/>
                <a:gd name="connsiteY4" fmla="*/ 453958 h 47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90" h="470341">
                  <a:moveTo>
                    <a:pt x="129554" y="453958"/>
                  </a:moveTo>
                  <a:cubicBezTo>
                    <a:pt x="91454" y="406968"/>
                    <a:pt x="1284" y="160588"/>
                    <a:pt x="14" y="88198"/>
                  </a:cubicBezTo>
                  <a:cubicBezTo>
                    <a:pt x="-1256" y="15808"/>
                    <a:pt x="83834" y="-27372"/>
                    <a:pt x="121934" y="19618"/>
                  </a:cubicBezTo>
                  <a:cubicBezTo>
                    <a:pt x="160034" y="66608"/>
                    <a:pt x="223534" y="301558"/>
                    <a:pt x="228614" y="370138"/>
                  </a:cubicBezTo>
                  <a:cubicBezTo>
                    <a:pt x="233694" y="438718"/>
                    <a:pt x="167654" y="500948"/>
                    <a:pt x="129554" y="453958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77DCE899-1897-91C6-E7D4-C02CCC8C526A}"/>
                </a:ext>
              </a:extLst>
            </p:cNvPr>
            <p:cNvSpPr/>
            <p:nvPr/>
          </p:nvSpPr>
          <p:spPr>
            <a:xfrm>
              <a:off x="3831416" y="4624310"/>
              <a:ext cx="351964" cy="945018"/>
            </a:xfrm>
            <a:custGeom>
              <a:avLst/>
              <a:gdLst>
                <a:gd name="connsiteX0" fmla="*/ 92159 w 130013"/>
                <a:gd name="connsiteY0" fmla="*/ 344738 h 349083"/>
                <a:gd name="connsiteX1" fmla="*/ 1672 w 130013"/>
                <a:gd name="connsiteY1" fmla="*/ 213769 h 349083"/>
                <a:gd name="connsiteX2" fmla="*/ 37391 w 130013"/>
                <a:gd name="connsiteY2" fmla="*/ 18507 h 349083"/>
                <a:gd name="connsiteX3" fmla="*/ 87397 w 130013"/>
                <a:gd name="connsiteY3" fmla="*/ 28032 h 349083"/>
                <a:gd name="connsiteX4" fmla="*/ 46916 w 130013"/>
                <a:gd name="connsiteY4" fmla="*/ 194719 h 349083"/>
                <a:gd name="connsiteX5" fmla="*/ 127878 w 130013"/>
                <a:gd name="connsiteY5" fmla="*/ 306638 h 349083"/>
                <a:gd name="connsiteX6" fmla="*/ 92159 w 130013"/>
                <a:gd name="connsiteY6" fmla="*/ 344738 h 34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013" h="349083">
                  <a:moveTo>
                    <a:pt x="92159" y="344738"/>
                  </a:moveTo>
                  <a:cubicBezTo>
                    <a:pt x="71125" y="329260"/>
                    <a:pt x="10800" y="268141"/>
                    <a:pt x="1672" y="213769"/>
                  </a:cubicBezTo>
                  <a:cubicBezTo>
                    <a:pt x="-7456" y="159397"/>
                    <a:pt x="23103" y="49463"/>
                    <a:pt x="37391" y="18507"/>
                  </a:cubicBezTo>
                  <a:cubicBezTo>
                    <a:pt x="51678" y="-12449"/>
                    <a:pt x="85810" y="-1337"/>
                    <a:pt x="87397" y="28032"/>
                  </a:cubicBezTo>
                  <a:cubicBezTo>
                    <a:pt x="88984" y="57401"/>
                    <a:pt x="40169" y="148285"/>
                    <a:pt x="46916" y="194719"/>
                  </a:cubicBezTo>
                  <a:cubicBezTo>
                    <a:pt x="53663" y="241153"/>
                    <a:pt x="118353" y="282032"/>
                    <a:pt x="127878" y="306638"/>
                  </a:cubicBezTo>
                  <a:cubicBezTo>
                    <a:pt x="137403" y="331244"/>
                    <a:pt x="113193" y="360216"/>
                    <a:pt x="92159" y="344738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757B966E-D5F6-5065-0C51-A24326260560}"/>
                </a:ext>
              </a:extLst>
            </p:cNvPr>
            <p:cNvSpPr/>
            <p:nvPr/>
          </p:nvSpPr>
          <p:spPr>
            <a:xfrm rot="5400000">
              <a:off x="3643831" y="4594402"/>
              <a:ext cx="363567" cy="923699"/>
            </a:xfrm>
            <a:custGeom>
              <a:avLst/>
              <a:gdLst>
                <a:gd name="connsiteX0" fmla="*/ 274884 w 436337"/>
                <a:gd name="connsiteY0" fmla="*/ 1049412 h 1108583"/>
                <a:gd name="connsiteX1" fmla="*/ 290124 w 436337"/>
                <a:gd name="connsiteY1" fmla="*/ 676032 h 1108583"/>
                <a:gd name="connsiteX2" fmla="*/ 244404 w 436337"/>
                <a:gd name="connsiteY2" fmla="*/ 416952 h 1108583"/>
                <a:gd name="connsiteX3" fmla="*/ 130104 w 436337"/>
                <a:gd name="connsiteY3" fmla="*/ 295032 h 1108583"/>
                <a:gd name="connsiteX4" fmla="*/ 564 w 436337"/>
                <a:gd name="connsiteY4" fmla="*/ 96912 h 1108583"/>
                <a:gd name="connsiteX5" fmla="*/ 92004 w 436337"/>
                <a:gd name="connsiteY5" fmla="*/ 5472 h 1108583"/>
                <a:gd name="connsiteX6" fmla="*/ 297744 w 436337"/>
                <a:gd name="connsiteY6" fmla="*/ 249312 h 1108583"/>
                <a:gd name="connsiteX7" fmla="*/ 366324 w 436337"/>
                <a:gd name="connsiteY7" fmla="*/ 333132 h 1108583"/>
                <a:gd name="connsiteX8" fmla="*/ 427284 w 436337"/>
                <a:gd name="connsiteY8" fmla="*/ 470292 h 1108583"/>
                <a:gd name="connsiteX9" fmla="*/ 419664 w 436337"/>
                <a:gd name="connsiteY9" fmla="*/ 1049412 h 1108583"/>
                <a:gd name="connsiteX10" fmla="*/ 274884 w 436337"/>
                <a:gd name="connsiteY10" fmla="*/ 1049412 h 110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6337" h="1108583">
                  <a:moveTo>
                    <a:pt x="274884" y="1049412"/>
                  </a:moveTo>
                  <a:cubicBezTo>
                    <a:pt x="253294" y="987182"/>
                    <a:pt x="295204" y="781442"/>
                    <a:pt x="290124" y="676032"/>
                  </a:cubicBezTo>
                  <a:cubicBezTo>
                    <a:pt x="285044" y="570622"/>
                    <a:pt x="271074" y="480452"/>
                    <a:pt x="244404" y="416952"/>
                  </a:cubicBezTo>
                  <a:cubicBezTo>
                    <a:pt x="217734" y="353452"/>
                    <a:pt x="170744" y="348372"/>
                    <a:pt x="130104" y="295032"/>
                  </a:cubicBezTo>
                  <a:cubicBezTo>
                    <a:pt x="89464" y="241692"/>
                    <a:pt x="6914" y="145172"/>
                    <a:pt x="564" y="96912"/>
                  </a:cubicBezTo>
                  <a:cubicBezTo>
                    <a:pt x="-5786" y="48652"/>
                    <a:pt x="42474" y="-19928"/>
                    <a:pt x="92004" y="5472"/>
                  </a:cubicBezTo>
                  <a:cubicBezTo>
                    <a:pt x="141534" y="30872"/>
                    <a:pt x="252024" y="194702"/>
                    <a:pt x="297744" y="249312"/>
                  </a:cubicBezTo>
                  <a:cubicBezTo>
                    <a:pt x="343464" y="303922"/>
                    <a:pt x="344734" y="296302"/>
                    <a:pt x="366324" y="333132"/>
                  </a:cubicBezTo>
                  <a:cubicBezTo>
                    <a:pt x="387914" y="369962"/>
                    <a:pt x="418394" y="350912"/>
                    <a:pt x="427284" y="470292"/>
                  </a:cubicBezTo>
                  <a:cubicBezTo>
                    <a:pt x="436174" y="589672"/>
                    <a:pt x="445064" y="955432"/>
                    <a:pt x="419664" y="1049412"/>
                  </a:cubicBezTo>
                  <a:cubicBezTo>
                    <a:pt x="394264" y="1143392"/>
                    <a:pt x="296474" y="1111642"/>
                    <a:pt x="274884" y="104941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F48BE551-C97E-EEBD-1266-A4DADFF607ED}"/>
                </a:ext>
              </a:extLst>
            </p:cNvPr>
            <p:cNvSpPr/>
            <p:nvPr/>
          </p:nvSpPr>
          <p:spPr>
            <a:xfrm>
              <a:off x="3602526" y="4988611"/>
              <a:ext cx="228890" cy="470341"/>
            </a:xfrm>
            <a:custGeom>
              <a:avLst/>
              <a:gdLst>
                <a:gd name="connsiteX0" fmla="*/ 129554 w 228890"/>
                <a:gd name="connsiteY0" fmla="*/ 453958 h 470341"/>
                <a:gd name="connsiteX1" fmla="*/ 14 w 228890"/>
                <a:gd name="connsiteY1" fmla="*/ 88198 h 470341"/>
                <a:gd name="connsiteX2" fmla="*/ 121934 w 228890"/>
                <a:gd name="connsiteY2" fmla="*/ 19618 h 470341"/>
                <a:gd name="connsiteX3" fmla="*/ 228614 w 228890"/>
                <a:gd name="connsiteY3" fmla="*/ 370138 h 470341"/>
                <a:gd name="connsiteX4" fmla="*/ 129554 w 228890"/>
                <a:gd name="connsiteY4" fmla="*/ 453958 h 47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90" h="470341">
                  <a:moveTo>
                    <a:pt x="129554" y="453958"/>
                  </a:moveTo>
                  <a:cubicBezTo>
                    <a:pt x="91454" y="406968"/>
                    <a:pt x="1284" y="160588"/>
                    <a:pt x="14" y="88198"/>
                  </a:cubicBezTo>
                  <a:cubicBezTo>
                    <a:pt x="-1256" y="15808"/>
                    <a:pt x="83834" y="-27372"/>
                    <a:pt x="121934" y="19618"/>
                  </a:cubicBezTo>
                  <a:cubicBezTo>
                    <a:pt x="160034" y="66608"/>
                    <a:pt x="223534" y="301558"/>
                    <a:pt x="228614" y="370138"/>
                  </a:cubicBezTo>
                  <a:cubicBezTo>
                    <a:pt x="233694" y="438718"/>
                    <a:pt x="167654" y="500948"/>
                    <a:pt x="129554" y="453958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</p:grpSp>
      <p:sp>
        <p:nvSpPr>
          <p:cNvPr id="1915" name="TextBox 1914">
            <a:extLst>
              <a:ext uri="{FF2B5EF4-FFF2-40B4-BE49-F238E27FC236}">
                <a16:creationId xmlns:a16="http://schemas.microsoft.com/office/drawing/2014/main" id="{E7A84195-EF51-C5B1-DC54-69D87BA53E65}"/>
              </a:ext>
            </a:extLst>
          </p:cNvPr>
          <p:cNvSpPr txBox="1"/>
          <p:nvPr/>
        </p:nvSpPr>
        <p:spPr>
          <a:xfrm>
            <a:off x="6312516" y="2663021"/>
            <a:ext cx="1189853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6" dirty="0" err="1">
                <a:latin typeface="Helvetica" panose="020B0604020202020204" pitchFamily="34" charset="0"/>
                <a:cs typeface="Helvetica" panose="020B0604020202020204" pitchFamily="34" charset="0"/>
              </a:rPr>
              <a:t>Desulfo</a:t>
            </a:r>
            <a:r>
              <a:rPr lang="en-US" sz="1246" dirty="0">
                <a:latin typeface="Helvetica" panose="020B0604020202020204" pitchFamily="34" charset="0"/>
                <a:cs typeface="Helvetica" panose="020B0604020202020204" pitchFamily="34" charset="0"/>
              </a:rPr>
              <a:t>- groups</a:t>
            </a:r>
          </a:p>
        </p:txBody>
      </p:sp>
      <p:grpSp>
        <p:nvGrpSpPr>
          <p:cNvPr id="1925" name="Group 1924">
            <a:extLst>
              <a:ext uri="{FF2B5EF4-FFF2-40B4-BE49-F238E27FC236}">
                <a16:creationId xmlns:a16="http://schemas.microsoft.com/office/drawing/2014/main" id="{36BBCFE7-CB6A-AE49-6BED-466BDB7B5826}"/>
              </a:ext>
            </a:extLst>
          </p:cNvPr>
          <p:cNvGrpSpPr/>
          <p:nvPr/>
        </p:nvGrpSpPr>
        <p:grpSpPr>
          <a:xfrm>
            <a:off x="5730844" y="2686905"/>
            <a:ext cx="453545" cy="387942"/>
            <a:chOff x="4552553" y="3881085"/>
            <a:chExt cx="655120" cy="560360"/>
          </a:xfrm>
        </p:grpSpPr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23190AB2-2C5D-A757-F69B-14E5DA3EEFE9}"/>
                </a:ext>
              </a:extLst>
            </p:cNvPr>
            <p:cNvSpPr/>
            <p:nvPr/>
          </p:nvSpPr>
          <p:spPr>
            <a:xfrm>
              <a:off x="4568165" y="4051018"/>
              <a:ext cx="125293" cy="124566"/>
            </a:xfrm>
            <a:custGeom>
              <a:avLst/>
              <a:gdLst>
                <a:gd name="connsiteX0" fmla="*/ 1011 w 257272"/>
                <a:gd name="connsiteY0" fmla="*/ 49160 h 124566"/>
                <a:gd name="connsiteX1" fmla="*/ 70861 w 257272"/>
                <a:gd name="connsiteY1" fmla="*/ 11060 h 124566"/>
                <a:gd name="connsiteX2" fmla="*/ 216911 w 257272"/>
                <a:gd name="connsiteY2" fmla="*/ 4710 h 124566"/>
                <a:gd name="connsiteX3" fmla="*/ 255011 w 257272"/>
                <a:gd name="connsiteY3" fmla="*/ 74560 h 124566"/>
                <a:gd name="connsiteX4" fmla="*/ 166111 w 257272"/>
                <a:gd name="connsiteY4" fmla="*/ 119010 h 124566"/>
                <a:gd name="connsiteX5" fmla="*/ 39111 w 257272"/>
                <a:gd name="connsiteY5" fmla="*/ 119010 h 124566"/>
                <a:gd name="connsiteX6" fmla="*/ 1011 w 257272"/>
                <a:gd name="connsiteY6" fmla="*/ 49160 h 1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72" h="124566">
                  <a:moveTo>
                    <a:pt x="1011" y="49160"/>
                  </a:moveTo>
                  <a:cubicBezTo>
                    <a:pt x="6303" y="31168"/>
                    <a:pt x="34878" y="18468"/>
                    <a:pt x="70861" y="11060"/>
                  </a:cubicBezTo>
                  <a:cubicBezTo>
                    <a:pt x="106844" y="3652"/>
                    <a:pt x="186219" y="-5873"/>
                    <a:pt x="216911" y="4710"/>
                  </a:cubicBezTo>
                  <a:cubicBezTo>
                    <a:pt x="247603" y="15293"/>
                    <a:pt x="263478" y="55510"/>
                    <a:pt x="255011" y="74560"/>
                  </a:cubicBezTo>
                  <a:cubicBezTo>
                    <a:pt x="246544" y="93610"/>
                    <a:pt x="202094" y="111602"/>
                    <a:pt x="166111" y="119010"/>
                  </a:cubicBezTo>
                  <a:cubicBezTo>
                    <a:pt x="130128" y="126418"/>
                    <a:pt x="66628" y="126418"/>
                    <a:pt x="39111" y="119010"/>
                  </a:cubicBezTo>
                  <a:cubicBezTo>
                    <a:pt x="11594" y="111602"/>
                    <a:pt x="-4281" y="67152"/>
                    <a:pt x="1011" y="491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0D872B11-8CDF-A95A-2026-73A467872091}"/>
                </a:ext>
              </a:extLst>
            </p:cNvPr>
            <p:cNvSpPr/>
            <p:nvPr/>
          </p:nvSpPr>
          <p:spPr>
            <a:xfrm>
              <a:off x="4977644" y="4309077"/>
              <a:ext cx="125293" cy="124566"/>
            </a:xfrm>
            <a:custGeom>
              <a:avLst/>
              <a:gdLst>
                <a:gd name="connsiteX0" fmla="*/ 1011 w 257272"/>
                <a:gd name="connsiteY0" fmla="*/ 49160 h 124566"/>
                <a:gd name="connsiteX1" fmla="*/ 70861 w 257272"/>
                <a:gd name="connsiteY1" fmla="*/ 11060 h 124566"/>
                <a:gd name="connsiteX2" fmla="*/ 216911 w 257272"/>
                <a:gd name="connsiteY2" fmla="*/ 4710 h 124566"/>
                <a:gd name="connsiteX3" fmla="*/ 255011 w 257272"/>
                <a:gd name="connsiteY3" fmla="*/ 74560 h 124566"/>
                <a:gd name="connsiteX4" fmla="*/ 166111 w 257272"/>
                <a:gd name="connsiteY4" fmla="*/ 119010 h 124566"/>
                <a:gd name="connsiteX5" fmla="*/ 39111 w 257272"/>
                <a:gd name="connsiteY5" fmla="*/ 119010 h 124566"/>
                <a:gd name="connsiteX6" fmla="*/ 1011 w 257272"/>
                <a:gd name="connsiteY6" fmla="*/ 49160 h 1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72" h="124566">
                  <a:moveTo>
                    <a:pt x="1011" y="49160"/>
                  </a:moveTo>
                  <a:cubicBezTo>
                    <a:pt x="6303" y="31168"/>
                    <a:pt x="34878" y="18468"/>
                    <a:pt x="70861" y="11060"/>
                  </a:cubicBezTo>
                  <a:cubicBezTo>
                    <a:pt x="106844" y="3652"/>
                    <a:pt x="186219" y="-5873"/>
                    <a:pt x="216911" y="4710"/>
                  </a:cubicBezTo>
                  <a:cubicBezTo>
                    <a:pt x="247603" y="15293"/>
                    <a:pt x="263478" y="55510"/>
                    <a:pt x="255011" y="74560"/>
                  </a:cubicBezTo>
                  <a:cubicBezTo>
                    <a:pt x="246544" y="93610"/>
                    <a:pt x="202094" y="111602"/>
                    <a:pt x="166111" y="119010"/>
                  </a:cubicBezTo>
                  <a:cubicBezTo>
                    <a:pt x="130128" y="126418"/>
                    <a:pt x="66628" y="126418"/>
                    <a:pt x="39111" y="119010"/>
                  </a:cubicBezTo>
                  <a:cubicBezTo>
                    <a:pt x="11594" y="111602"/>
                    <a:pt x="-4281" y="67152"/>
                    <a:pt x="1011" y="491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8D7326AC-A458-A77D-AA49-F52D8240FC0C}"/>
                </a:ext>
              </a:extLst>
            </p:cNvPr>
            <p:cNvSpPr/>
            <p:nvPr/>
          </p:nvSpPr>
          <p:spPr>
            <a:xfrm rot="900000">
              <a:off x="4713361" y="4068490"/>
              <a:ext cx="257272" cy="124566"/>
            </a:xfrm>
            <a:custGeom>
              <a:avLst/>
              <a:gdLst>
                <a:gd name="connsiteX0" fmla="*/ 1011 w 257272"/>
                <a:gd name="connsiteY0" fmla="*/ 49160 h 124566"/>
                <a:gd name="connsiteX1" fmla="*/ 70861 w 257272"/>
                <a:gd name="connsiteY1" fmla="*/ 11060 h 124566"/>
                <a:gd name="connsiteX2" fmla="*/ 216911 w 257272"/>
                <a:gd name="connsiteY2" fmla="*/ 4710 h 124566"/>
                <a:gd name="connsiteX3" fmla="*/ 255011 w 257272"/>
                <a:gd name="connsiteY3" fmla="*/ 74560 h 124566"/>
                <a:gd name="connsiteX4" fmla="*/ 166111 w 257272"/>
                <a:gd name="connsiteY4" fmla="*/ 119010 h 124566"/>
                <a:gd name="connsiteX5" fmla="*/ 39111 w 257272"/>
                <a:gd name="connsiteY5" fmla="*/ 119010 h 124566"/>
                <a:gd name="connsiteX6" fmla="*/ 1011 w 257272"/>
                <a:gd name="connsiteY6" fmla="*/ 49160 h 1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72" h="124566">
                  <a:moveTo>
                    <a:pt x="1011" y="49160"/>
                  </a:moveTo>
                  <a:cubicBezTo>
                    <a:pt x="6303" y="31168"/>
                    <a:pt x="34878" y="18468"/>
                    <a:pt x="70861" y="11060"/>
                  </a:cubicBezTo>
                  <a:cubicBezTo>
                    <a:pt x="106844" y="3652"/>
                    <a:pt x="186219" y="-5873"/>
                    <a:pt x="216911" y="4710"/>
                  </a:cubicBezTo>
                  <a:cubicBezTo>
                    <a:pt x="247603" y="15293"/>
                    <a:pt x="263478" y="55510"/>
                    <a:pt x="255011" y="74560"/>
                  </a:cubicBezTo>
                  <a:cubicBezTo>
                    <a:pt x="246544" y="93610"/>
                    <a:pt x="202094" y="111602"/>
                    <a:pt x="166111" y="119010"/>
                  </a:cubicBezTo>
                  <a:cubicBezTo>
                    <a:pt x="130128" y="126418"/>
                    <a:pt x="66628" y="126418"/>
                    <a:pt x="39111" y="119010"/>
                  </a:cubicBezTo>
                  <a:cubicBezTo>
                    <a:pt x="11594" y="111602"/>
                    <a:pt x="-4281" y="67152"/>
                    <a:pt x="1011" y="491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FF3CD0B4-C339-C2B5-8BD7-E44620276E31}"/>
                </a:ext>
              </a:extLst>
            </p:cNvPr>
            <p:cNvSpPr/>
            <p:nvPr/>
          </p:nvSpPr>
          <p:spPr>
            <a:xfrm rot="16200000" flipV="1">
              <a:off x="4509435" y="4227291"/>
              <a:ext cx="257272" cy="171036"/>
            </a:xfrm>
            <a:custGeom>
              <a:avLst/>
              <a:gdLst>
                <a:gd name="connsiteX0" fmla="*/ 1011 w 257272"/>
                <a:gd name="connsiteY0" fmla="*/ 49160 h 124566"/>
                <a:gd name="connsiteX1" fmla="*/ 70861 w 257272"/>
                <a:gd name="connsiteY1" fmla="*/ 11060 h 124566"/>
                <a:gd name="connsiteX2" fmla="*/ 216911 w 257272"/>
                <a:gd name="connsiteY2" fmla="*/ 4710 h 124566"/>
                <a:gd name="connsiteX3" fmla="*/ 255011 w 257272"/>
                <a:gd name="connsiteY3" fmla="*/ 74560 h 124566"/>
                <a:gd name="connsiteX4" fmla="*/ 166111 w 257272"/>
                <a:gd name="connsiteY4" fmla="*/ 119010 h 124566"/>
                <a:gd name="connsiteX5" fmla="*/ 39111 w 257272"/>
                <a:gd name="connsiteY5" fmla="*/ 119010 h 124566"/>
                <a:gd name="connsiteX6" fmla="*/ 1011 w 257272"/>
                <a:gd name="connsiteY6" fmla="*/ 49160 h 1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72" h="124566">
                  <a:moveTo>
                    <a:pt x="1011" y="49160"/>
                  </a:moveTo>
                  <a:cubicBezTo>
                    <a:pt x="6303" y="31168"/>
                    <a:pt x="34878" y="18468"/>
                    <a:pt x="70861" y="11060"/>
                  </a:cubicBezTo>
                  <a:cubicBezTo>
                    <a:pt x="106844" y="3652"/>
                    <a:pt x="186219" y="-5873"/>
                    <a:pt x="216911" y="4710"/>
                  </a:cubicBezTo>
                  <a:cubicBezTo>
                    <a:pt x="247603" y="15293"/>
                    <a:pt x="263478" y="55510"/>
                    <a:pt x="255011" y="74560"/>
                  </a:cubicBezTo>
                  <a:cubicBezTo>
                    <a:pt x="246544" y="93610"/>
                    <a:pt x="202094" y="111602"/>
                    <a:pt x="166111" y="119010"/>
                  </a:cubicBezTo>
                  <a:cubicBezTo>
                    <a:pt x="130128" y="126418"/>
                    <a:pt x="66628" y="126418"/>
                    <a:pt x="39111" y="119010"/>
                  </a:cubicBezTo>
                  <a:cubicBezTo>
                    <a:pt x="11594" y="111602"/>
                    <a:pt x="-4281" y="67152"/>
                    <a:pt x="1011" y="491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DD58D95C-5601-D2A9-1475-5BBA096FFCB9}"/>
                </a:ext>
              </a:extLst>
            </p:cNvPr>
            <p:cNvSpPr/>
            <p:nvPr/>
          </p:nvSpPr>
          <p:spPr>
            <a:xfrm>
              <a:off x="4817991" y="3929991"/>
              <a:ext cx="389682" cy="124566"/>
            </a:xfrm>
            <a:custGeom>
              <a:avLst/>
              <a:gdLst>
                <a:gd name="connsiteX0" fmla="*/ 1011 w 257272"/>
                <a:gd name="connsiteY0" fmla="*/ 49160 h 124566"/>
                <a:gd name="connsiteX1" fmla="*/ 70861 w 257272"/>
                <a:gd name="connsiteY1" fmla="*/ 11060 h 124566"/>
                <a:gd name="connsiteX2" fmla="*/ 216911 w 257272"/>
                <a:gd name="connsiteY2" fmla="*/ 4710 h 124566"/>
                <a:gd name="connsiteX3" fmla="*/ 255011 w 257272"/>
                <a:gd name="connsiteY3" fmla="*/ 74560 h 124566"/>
                <a:gd name="connsiteX4" fmla="*/ 166111 w 257272"/>
                <a:gd name="connsiteY4" fmla="*/ 119010 h 124566"/>
                <a:gd name="connsiteX5" fmla="*/ 39111 w 257272"/>
                <a:gd name="connsiteY5" fmla="*/ 119010 h 124566"/>
                <a:gd name="connsiteX6" fmla="*/ 1011 w 257272"/>
                <a:gd name="connsiteY6" fmla="*/ 49160 h 1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72" h="124566">
                  <a:moveTo>
                    <a:pt x="1011" y="49160"/>
                  </a:moveTo>
                  <a:cubicBezTo>
                    <a:pt x="6303" y="31168"/>
                    <a:pt x="34878" y="18468"/>
                    <a:pt x="70861" y="11060"/>
                  </a:cubicBezTo>
                  <a:cubicBezTo>
                    <a:pt x="106844" y="3652"/>
                    <a:pt x="186219" y="-5873"/>
                    <a:pt x="216911" y="4710"/>
                  </a:cubicBezTo>
                  <a:cubicBezTo>
                    <a:pt x="247603" y="15293"/>
                    <a:pt x="263478" y="55510"/>
                    <a:pt x="255011" y="74560"/>
                  </a:cubicBezTo>
                  <a:cubicBezTo>
                    <a:pt x="246544" y="93610"/>
                    <a:pt x="202094" y="111602"/>
                    <a:pt x="166111" y="119010"/>
                  </a:cubicBezTo>
                  <a:cubicBezTo>
                    <a:pt x="130128" y="126418"/>
                    <a:pt x="66628" y="126418"/>
                    <a:pt x="39111" y="119010"/>
                  </a:cubicBezTo>
                  <a:cubicBezTo>
                    <a:pt x="11594" y="111602"/>
                    <a:pt x="-4281" y="67152"/>
                    <a:pt x="1011" y="491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B72D6497-6F61-9385-7453-B03CD95F1128}"/>
                </a:ext>
              </a:extLst>
            </p:cNvPr>
            <p:cNvSpPr/>
            <p:nvPr/>
          </p:nvSpPr>
          <p:spPr>
            <a:xfrm>
              <a:off x="4986868" y="4059607"/>
              <a:ext cx="125293" cy="124566"/>
            </a:xfrm>
            <a:custGeom>
              <a:avLst/>
              <a:gdLst>
                <a:gd name="connsiteX0" fmla="*/ 1011 w 257272"/>
                <a:gd name="connsiteY0" fmla="*/ 49160 h 124566"/>
                <a:gd name="connsiteX1" fmla="*/ 70861 w 257272"/>
                <a:gd name="connsiteY1" fmla="*/ 11060 h 124566"/>
                <a:gd name="connsiteX2" fmla="*/ 216911 w 257272"/>
                <a:gd name="connsiteY2" fmla="*/ 4710 h 124566"/>
                <a:gd name="connsiteX3" fmla="*/ 255011 w 257272"/>
                <a:gd name="connsiteY3" fmla="*/ 74560 h 124566"/>
                <a:gd name="connsiteX4" fmla="*/ 166111 w 257272"/>
                <a:gd name="connsiteY4" fmla="*/ 119010 h 124566"/>
                <a:gd name="connsiteX5" fmla="*/ 39111 w 257272"/>
                <a:gd name="connsiteY5" fmla="*/ 119010 h 124566"/>
                <a:gd name="connsiteX6" fmla="*/ 1011 w 257272"/>
                <a:gd name="connsiteY6" fmla="*/ 49160 h 1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72" h="124566">
                  <a:moveTo>
                    <a:pt x="1011" y="49160"/>
                  </a:moveTo>
                  <a:cubicBezTo>
                    <a:pt x="6303" y="31168"/>
                    <a:pt x="34878" y="18468"/>
                    <a:pt x="70861" y="11060"/>
                  </a:cubicBezTo>
                  <a:cubicBezTo>
                    <a:pt x="106844" y="3652"/>
                    <a:pt x="186219" y="-5873"/>
                    <a:pt x="216911" y="4710"/>
                  </a:cubicBezTo>
                  <a:cubicBezTo>
                    <a:pt x="247603" y="15293"/>
                    <a:pt x="263478" y="55510"/>
                    <a:pt x="255011" y="74560"/>
                  </a:cubicBezTo>
                  <a:cubicBezTo>
                    <a:pt x="246544" y="93610"/>
                    <a:pt x="202094" y="111602"/>
                    <a:pt x="166111" y="119010"/>
                  </a:cubicBezTo>
                  <a:cubicBezTo>
                    <a:pt x="130128" y="126418"/>
                    <a:pt x="66628" y="126418"/>
                    <a:pt x="39111" y="119010"/>
                  </a:cubicBezTo>
                  <a:cubicBezTo>
                    <a:pt x="11594" y="111602"/>
                    <a:pt x="-4281" y="67152"/>
                    <a:pt x="1011" y="491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2C59147D-4C47-B294-37A1-7B7EC3C15E26}"/>
                </a:ext>
              </a:extLst>
            </p:cNvPr>
            <p:cNvSpPr/>
            <p:nvPr/>
          </p:nvSpPr>
          <p:spPr>
            <a:xfrm flipV="1">
              <a:off x="4552553" y="3881085"/>
              <a:ext cx="257272" cy="171036"/>
            </a:xfrm>
            <a:custGeom>
              <a:avLst/>
              <a:gdLst>
                <a:gd name="connsiteX0" fmla="*/ 1011 w 257272"/>
                <a:gd name="connsiteY0" fmla="*/ 49160 h 124566"/>
                <a:gd name="connsiteX1" fmla="*/ 70861 w 257272"/>
                <a:gd name="connsiteY1" fmla="*/ 11060 h 124566"/>
                <a:gd name="connsiteX2" fmla="*/ 216911 w 257272"/>
                <a:gd name="connsiteY2" fmla="*/ 4710 h 124566"/>
                <a:gd name="connsiteX3" fmla="*/ 255011 w 257272"/>
                <a:gd name="connsiteY3" fmla="*/ 74560 h 124566"/>
                <a:gd name="connsiteX4" fmla="*/ 166111 w 257272"/>
                <a:gd name="connsiteY4" fmla="*/ 119010 h 124566"/>
                <a:gd name="connsiteX5" fmla="*/ 39111 w 257272"/>
                <a:gd name="connsiteY5" fmla="*/ 119010 h 124566"/>
                <a:gd name="connsiteX6" fmla="*/ 1011 w 257272"/>
                <a:gd name="connsiteY6" fmla="*/ 49160 h 1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72" h="124566">
                  <a:moveTo>
                    <a:pt x="1011" y="49160"/>
                  </a:moveTo>
                  <a:cubicBezTo>
                    <a:pt x="6303" y="31168"/>
                    <a:pt x="34878" y="18468"/>
                    <a:pt x="70861" y="11060"/>
                  </a:cubicBezTo>
                  <a:cubicBezTo>
                    <a:pt x="106844" y="3652"/>
                    <a:pt x="186219" y="-5873"/>
                    <a:pt x="216911" y="4710"/>
                  </a:cubicBezTo>
                  <a:cubicBezTo>
                    <a:pt x="247603" y="15293"/>
                    <a:pt x="263478" y="55510"/>
                    <a:pt x="255011" y="74560"/>
                  </a:cubicBezTo>
                  <a:cubicBezTo>
                    <a:pt x="246544" y="93610"/>
                    <a:pt x="202094" y="111602"/>
                    <a:pt x="166111" y="119010"/>
                  </a:cubicBezTo>
                  <a:cubicBezTo>
                    <a:pt x="130128" y="126418"/>
                    <a:pt x="66628" y="126418"/>
                    <a:pt x="39111" y="119010"/>
                  </a:cubicBezTo>
                  <a:cubicBezTo>
                    <a:pt x="11594" y="111602"/>
                    <a:pt x="-4281" y="67152"/>
                    <a:pt x="1011" y="491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D509B700-897C-596A-4F12-FC7CC7F9B806}"/>
                </a:ext>
              </a:extLst>
            </p:cNvPr>
            <p:cNvSpPr/>
            <p:nvPr/>
          </p:nvSpPr>
          <p:spPr>
            <a:xfrm rot="9000000">
              <a:off x="4744023" y="4250524"/>
              <a:ext cx="257272" cy="124566"/>
            </a:xfrm>
            <a:custGeom>
              <a:avLst/>
              <a:gdLst>
                <a:gd name="connsiteX0" fmla="*/ 1011 w 257272"/>
                <a:gd name="connsiteY0" fmla="*/ 49160 h 124566"/>
                <a:gd name="connsiteX1" fmla="*/ 70861 w 257272"/>
                <a:gd name="connsiteY1" fmla="*/ 11060 h 124566"/>
                <a:gd name="connsiteX2" fmla="*/ 216911 w 257272"/>
                <a:gd name="connsiteY2" fmla="*/ 4710 h 124566"/>
                <a:gd name="connsiteX3" fmla="*/ 255011 w 257272"/>
                <a:gd name="connsiteY3" fmla="*/ 74560 h 124566"/>
                <a:gd name="connsiteX4" fmla="*/ 166111 w 257272"/>
                <a:gd name="connsiteY4" fmla="*/ 119010 h 124566"/>
                <a:gd name="connsiteX5" fmla="*/ 39111 w 257272"/>
                <a:gd name="connsiteY5" fmla="*/ 119010 h 124566"/>
                <a:gd name="connsiteX6" fmla="*/ 1011 w 257272"/>
                <a:gd name="connsiteY6" fmla="*/ 49160 h 1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72" h="124566">
                  <a:moveTo>
                    <a:pt x="1011" y="49160"/>
                  </a:moveTo>
                  <a:cubicBezTo>
                    <a:pt x="6303" y="31168"/>
                    <a:pt x="34878" y="18468"/>
                    <a:pt x="70861" y="11060"/>
                  </a:cubicBezTo>
                  <a:cubicBezTo>
                    <a:pt x="106844" y="3652"/>
                    <a:pt x="186219" y="-5873"/>
                    <a:pt x="216911" y="4710"/>
                  </a:cubicBezTo>
                  <a:cubicBezTo>
                    <a:pt x="247603" y="15293"/>
                    <a:pt x="263478" y="55510"/>
                    <a:pt x="255011" y="74560"/>
                  </a:cubicBezTo>
                  <a:cubicBezTo>
                    <a:pt x="246544" y="93610"/>
                    <a:pt x="202094" y="111602"/>
                    <a:pt x="166111" y="119010"/>
                  </a:cubicBezTo>
                  <a:cubicBezTo>
                    <a:pt x="130128" y="126418"/>
                    <a:pt x="66628" y="126418"/>
                    <a:pt x="39111" y="119010"/>
                  </a:cubicBezTo>
                  <a:cubicBezTo>
                    <a:pt x="11594" y="111602"/>
                    <a:pt x="-4281" y="67152"/>
                    <a:pt x="1011" y="4916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</p:grpSp>
      <p:grpSp>
        <p:nvGrpSpPr>
          <p:cNvPr id="1933" name="Group 1932">
            <a:extLst>
              <a:ext uri="{FF2B5EF4-FFF2-40B4-BE49-F238E27FC236}">
                <a16:creationId xmlns:a16="http://schemas.microsoft.com/office/drawing/2014/main" id="{98C850A8-4F67-60FC-5849-CB45B4E35000}"/>
              </a:ext>
            </a:extLst>
          </p:cNvPr>
          <p:cNvGrpSpPr/>
          <p:nvPr/>
        </p:nvGrpSpPr>
        <p:grpSpPr>
          <a:xfrm>
            <a:off x="5614204" y="4030196"/>
            <a:ext cx="639584" cy="639584"/>
            <a:chOff x="4689557" y="5280660"/>
            <a:chExt cx="1653540" cy="1653540"/>
          </a:xfrm>
        </p:grpSpPr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91306338-8869-85FE-804C-BFD179B77A4F}"/>
                </a:ext>
              </a:extLst>
            </p:cNvPr>
            <p:cNvSpPr/>
            <p:nvPr/>
          </p:nvSpPr>
          <p:spPr>
            <a:xfrm>
              <a:off x="5364480" y="5661660"/>
              <a:ext cx="746760" cy="1074420"/>
            </a:xfrm>
            <a:custGeom>
              <a:avLst/>
              <a:gdLst>
                <a:gd name="connsiteX0" fmla="*/ 0 w 746760"/>
                <a:gd name="connsiteY0" fmla="*/ 0 h 1074420"/>
                <a:gd name="connsiteX1" fmla="*/ 487680 w 746760"/>
                <a:gd name="connsiteY1" fmla="*/ 251460 h 1074420"/>
                <a:gd name="connsiteX2" fmla="*/ 746760 w 746760"/>
                <a:gd name="connsiteY2" fmla="*/ 1074420 h 107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760" h="1074420">
                  <a:moveTo>
                    <a:pt x="0" y="0"/>
                  </a:moveTo>
                  <a:cubicBezTo>
                    <a:pt x="181610" y="36195"/>
                    <a:pt x="363220" y="72390"/>
                    <a:pt x="487680" y="251460"/>
                  </a:cubicBezTo>
                  <a:cubicBezTo>
                    <a:pt x="612140" y="430530"/>
                    <a:pt x="679450" y="752475"/>
                    <a:pt x="746760" y="107442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rgbClr val="23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C126255D-1166-2761-79C8-A8339A9CAF91}"/>
                </a:ext>
              </a:extLst>
            </p:cNvPr>
            <p:cNvSpPr/>
            <p:nvPr/>
          </p:nvSpPr>
          <p:spPr>
            <a:xfrm>
              <a:off x="4706452" y="5486400"/>
              <a:ext cx="1557188" cy="853618"/>
            </a:xfrm>
            <a:custGeom>
              <a:avLst/>
              <a:gdLst>
                <a:gd name="connsiteX0" fmla="*/ 1557188 w 1557188"/>
                <a:gd name="connsiteY0" fmla="*/ 434340 h 853618"/>
                <a:gd name="connsiteX1" fmla="*/ 1107608 w 1557188"/>
                <a:gd name="connsiteY1" fmla="*/ 853440 h 853618"/>
                <a:gd name="connsiteX2" fmla="*/ 109388 w 1557188"/>
                <a:gd name="connsiteY2" fmla="*/ 480060 h 853618"/>
                <a:gd name="connsiteX3" fmla="*/ 71288 w 1557188"/>
                <a:gd name="connsiteY3" fmla="*/ 0 h 85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7188" h="853618">
                  <a:moveTo>
                    <a:pt x="1557188" y="434340"/>
                  </a:moveTo>
                  <a:cubicBezTo>
                    <a:pt x="1453048" y="640080"/>
                    <a:pt x="1348908" y="845820"/>
                    <a:pt x="1107608" y="853440"/>
                  </a:cubicBezTo>
                  <a:cubicBezTo>
                    <a:pt x="866308" y="861060"/>
                    <a:pt x="282108" y="622300"/>
                    <a:pt x="109388" y="480060"/>
                  </a:cubicBezTo>
                  <a:cubicBezTo>
                    <a:pt x="-63332" y="337820"/>
                    <a:pt x="3978" y="168910"/>
                    <a:pt x="71288" y="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rgbClr val="23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AF3C088C-FA03-936D-6267-958AA6AF6F98}"/>
                </a:ext>
              </a:extLst>
            </p:cNvPr>
            <p:cNvSpPr/>
            <p:nvPr/>
          </p:nvSpPr>
          <p:spPr>
            <a:xfrm>
              <a:off x="5105400" y="5280660"/>
              <a:ext cx="254837" cy="1653540"/>
            </a:xfrm>
            <a:custGeom>
              <a:avLst/>
              <a:gdLst>
                <a:gd name="connsiteX0" fmla="*/ 0 w 254837"/>
                <a:gd name="connsiteY0" fmla="*/ 0 h 1653540"/>
                <a:gd name="connsiteX1" fmla="*/ 251460 w 254837"/>
                <a:gd name="connsiteY1" fmla="*/ 929640 h 1653540"/>
                <a:gd name="connsiteX2" fmla="*/ 121920 w 254837"/>
                <a:gd name="connsiteY2" fmla="*/ 1653540 h 165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837" h="1653540">
                  <a:moveTo>
                    <a:pt x="0" y="0"/>
                  </a:moveTo>
                  <a:cubicBezTo>
                    <a:pt x="115570" y="327025"/>
                    <a:pt x="231140" y="654050"/>
                    <a:pt x="251460" y="929640"/>
                  </a:cubicBezTo>
                  <a:cubicBezTo>
                    <a:pt x="271780" y="1205230"/>
                    <a:pt x="196850" y="1429385"/>
                    <a:pt x="121920" y="165354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rgbClr val="23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5B1F87C0-E76D-145A-CFC6-EFD99F630F8A}"/>
                </a:ext>
              </a:extLst>
            </p:cNvPr>
            <p:cNvSpPr/>
            <p:nvPr/>
          </p:nvSpPr>
          <p:spPr>
            <a:xfrm rot="2888149">
              <a:off x="5142947" y="5600611"/>
              <a:ext cx="746760" cy="1074420"/>
            </a:xfrm>
            <a:custGeom>
              <a:avLst/>
              <a:gdLst>
                <a:gd name="connsiteX0" fmla="*/ 0 w 746760"/>
                <a:gd name="connsiteY0" fmla="*/ 0 h 1074420"/>
                <a:gd name="connsiteX1" fmla="*/ 487680 w 746760"/>
                <a:gd name="connsiteY1" fmla="*/ 251460 h 1074420"/>
                <a:gd name="connsiteX2" fmla="*/ 746760 w 746760"/>
                <a:gd name="connsiteY2" fmla="*/ 1074420 h 107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760" h="1074420">
                  <a:moveTo>
                    <a:pt x="0" y="0"/>
                  </a:moveTo>
                  <a:cubicBezTo>
                    <a:pt x="181610" y="36195"/>
                    <a:pt x="363220" y="72390"/>
                    <a:pt x="487680" y="251460"/>
                  </a:cubicBezTo>
                  <a:cubicBezTo>
                    <a:pt x="612140" y="430530"/>
                    <a:pt x="679450" y="752475"/>
                    <a:pt x="746760" y="107442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rgbClr val="23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DF368756-25BC-464F-E88B-78B035545105}"/>
                </a:ext>
              </a:extLst>
            </p:cNvPr>
            <p:cNvSpPr/>
            <p:nvPr/>
          </p:nvSpPr>
          <p:spPr>
            <a:xfrm rot="14400000" flipH="1">
              <a:off x="5394107" y="5194285"/>
              <a:ext cx="244440" cy="1653540"/>
            </a:xfrm>
            <a:custGeom>
              <a:avLst/>
              <a:gdLst>
                <a:gd name="connsiteX0" fmla="*/ 0 w 254837"/>
                <a:gd name="connsiteY0" fmla="*/ 0 h 1653540"/>
                <a:gd name="connsiteX1" fmla="*/ 251460 w 254837"/>
                <a:gd name="connsiteY1" fmla="*/ 929640 h 1653540"/>
                <a:gd name="connsiteX2" fmla="*/ 121920 w 254837"/>
                <a:gd name="connsiteY2" fmla="*/ 1653540 h 165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837" h="1653540">
                  <a:moveTo>
                    <a:pt x="0" y="0"/>
                  </a:moveTo>
                  <a:cubicBezTo>
                    <a:pt x="115570" y="327025"/>
                    <a:pt x="231140" y="654050"/>
                    <a:pt x="251460" y="929640"/>
                  </a:cubicBezTo>
                  <a:cubicBezTo>
                    <a:pt x="271780" y="1205230"/>
                    <a:pt x="196850" y="1429385"/>
                    <a:pt x="121920" y="165354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rgbClr val="23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B5780BB9-CDEC-3F2D-7408-D220C8995BD3}"/>
                </a:ext>
              </a:extLst>
            </p:cNvPr>
            <p:cNvSpPr/>
            <p:nvPr/>
          </p:nvSpPr>
          <p:spPr>
            <a:xfrm>
              <a:off x="4956184" y="5505450"/>
              <a:ext cx="860416" cy="1352550"/>
            </a:xfrm>
            <a:custGeom>
              <a:avLst/>
              <a:gdLst>
                <a:gd name="connsiteX0" fmla="*/ 860416 w 860416"/>
                <a:gd name="connsiteY0" fmla="*/ 1352550 h 1352550"/>
                <a:gd name="connsiteX1" fmla="*/ 85716 w 860416"/>
                <a:gd name="connsiteY1" fmla="*/ 393700 h 1352550"/>
                <a:gd name="connsiteX2" fmla="*/ 53966 w 860416"/>
                <a:gd name="connsiteY2" fmla="*/ 0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0416" h="1352550">
                  <a:moveTo>
                    <a:pt x="860416" y="1352550"/>
                  </a:moveTo>
                  <a:cubicBezTo>
                    <a:pt x="540270" y="985837"/>
                    <a:pt x="220124" y="619125"/>
                    <a:pt x="85716" y="393700"/>
                  </a:cubicBezTo>
                  <a:cubicBezTo>
                    <a:pt x="-48692" y="168275"/>
                    <a:pt x="2637" y="84137"/>
                    <a:pt x="53966" y="0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rgbClr val="23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</p:grpSp>
      <p:sp>
        <p:nvSpPr>
          <p:cNvPr id="1934" name="TextBox 1933">
            <a:extLst>
              <a:ext uri="{FF2B5EF4-FFF2-40B4-BE49-F238E27FC236}">
                <a16:creationId xmlns:a16="http://schemas.microsoft.com/office/drawing/2014/main" id="{5E96E320-233C-0440-B890-6B3B33A7D937}"/>
              </a:ext>
            </a:extLst>
          </p:cNvPr>
          <p:cNvSpPr txBox="1"/>
          <p:nvPr/>
        </p:nvSpPr>
        <p:spPr>
          <a:xfrm>
            <a:off x="6114803" y="4121395"/>
            <a:ext cx="1189853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6" dirty="0" err="1">
                <a:latin typeface="Helvetica" panose="020B0604020202020204" pitchFamily="34" charset="0"/>
                <a:cs typeface="Helvetica" panose="020B0604020202020204" pitchFamily="34" charset="0"/>
              </a:rPr>
              <a:t>Thiotrichaceae</a:t>
            </a:r>
            <a:endParaRPr lang="en-US" sz="1246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4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493E08D2-3A80-2006-090D-310871CAF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7" t="3922" r="18685" b="11561"/>
          <a:stretch/>
        </p:blipFill>
        <p:spPr>
          <a:xfrm>
            <a:off x="2455777" y="2835550"/>
            <a:ext cx="2992523" cy="2992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632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8" name="Group 2757">
            <a:extLst>
              <a:ext uri="{FF2B5EF4-FFF2-40B4-BE49-F238E27FC236}">
                <a16:creationId xmlns:a16="http://schemas.microsoft.com/office/drawing/2014/main" id="{A09B07CF-D20B-0C5F-2FAC-9012BEAA1D83}"/>
              </a:ext>
            </a:extLst>
          </p:cNvPr>
          <p:cNvGrpSpPr/>
          <p:nvPr/>
        </p:nvGrpSpPr>
        <p:grpSpPr>
          <a:xfrm>
            <a:off x="1789080" y="2901470"/>
            <a:ext cx="3666863" cy="1912179"/>
            <a:chOff x="876546" y="3115196"/>
            <a:chExt cx="4667705" cy="2434093"/>
          </a:xfrm>
        </p:grpSpPr>
        <p:sp>
          <p:nvSpPr>
            <p:cNvPr id="2745" name="Rectangle: Rounded Corners 2744">
              <a:extLst>
                <a:ext uri="{FF2B5EF4-FFF2-40B4-BE49-F238E27FC236}">
                  <a16:creationId xmlns:a16="http://schemas.microsoft.com/office/drawing/2014/main" id="{9FFEC6E1-2262-F8E8-2EB9-5CF293AC70FD}"/>
                </a:ext>
              </a:extLst>
            </p:cNvPr>
            <p:cNvSpPr/>
            <p:nvPr/>
          </p:nvSpPr>
          <p:spPr>
            <a:xfrm>
              <a:off x="1372528" y="3407432"/>
              <a:ext cx="4016703" cy="2046007"/>
            </a:xfrm>
            <a:prstGeom prst="roundRect">
              <a:avLst>
                <a:gd name="adj" fmla="val 1091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2498" name="Group 2497">
              <a:extLst>
                <a:ext uri="{FF2B5EF4-FFF2-40B4-BE49-F238E27FC236}">
                  <a16:creationId xmlns:a16="http://schemas.microsoft.com/office/drawing/2014/main" id="{39CE9C20-2499-8994-C405-A2B55932C049}"/>
                </a:ext>
              </a:extLst>
            </p:cNvPr>
            <p:cNvGrpSpPr/>
            <p:nvPr/>
          </p:nvGrpSpPr>
          <p:grpSpPr>
            <a:xfrm>
              <a:off x="1428440" y="3450076"/>
              <a:ext cx="1411204" cy="1180646"/>
              <a:chOff x="2113556" y="3389570"/>
              <a:chExt cx="1411204" cy="1180646"/>
            </a:xfrm>
          </p:grpSpPr>
          <p:pic>
            <p:nvPicPr>
              <p:cNvPr id="2255" name="Picture 2254" descr="A cloud of smoke&#10;&#10;Description automatically generated with low confidence">
                <a:extLst>
                  <a:ext uri="{FF2B5EF4-FFF2-40B4-BE49-F238E27FC236}">
                    <a16:creationId xmlns:a16="http://schemas.microsoft.com/office/drawing/2014/main" id="{D3C708AC-6FBE-B748-F166-F0D4CE46C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4317" y="3980121"/>
                <a:ext cx="830443" cy="590095"/>
              </a:xfrm>
              <a:prstGeom prst="rect">
                <a:avLst/>
              </a:prstGeom>
            </p:spPr>
          </p:pic>
          <p:sp>
            <p:nvSpPr>
              <p:cNvPr id="2494" name="Freeform: Shape 2493">
                <a:extLst>
                  <a:ext uri="{FF2B5EF4-FFF2-40B4-BE49-F238E27FC236}">
                    <a16:creationId xmlns:a16="http://schemas.microsoft.com/office/drawing/2014/main" id="{84541F0F-AD04-F92B-DAF5-4F4BB3AA017D}"/>
                  </a:ext>
                </a:extLst>
              </p:cNvPr>
              <p:cNvSpPr/>
              <p:nvPr/>
            </p:nvSpPr>
            <p:spPr>
              <a:xfrm>
                <a:off x="2741543" y="3995075"/>
                <a:ext cx="533063" cy="390484"/>
              </a:xfrm>
              <a:custGeom>
                <a:avLst/>
                <a:gdLst>
                  <a:gd name="connsiteX0" fmla="*/ 254070 w 533063"/>
                  <a:gd name="connsiteY0" fmla="*/ 663 h 390484"/>
                  <a:gd name="connsiteX1" fmla="*/ 339795 w 533063"/>
                  <a:gd name="connsiteY1" fmla="*/ 81625 h 390484"/>
                  <a:gd name="connsiteX2" fmla="*/ 477907 w 533063"/>
                  <a:gd name="connsiteY2" fmla="*/ 57813 h 390484"/>
                  <a:gd name="connsiteX3" fmla="*/ 530295 w 533063"/>
                  <a:gd name="connsiteY3" fmla="*/ 138775 h 390484"/>
                  <a:gd name="connsiteX4" fmla="*/ 401707 w 533063"/>
                  <a:gd name="connsiteY4" fmla="*/ 257838 h 390484"/>
                  <a:gd name="connsiteX5" fmla="*/ 163582 w 533063"/>
                  <a:gd name="connsiteY5" fmla="*/ 381663 h 390484"/>
                  <a:gd name="connsiteX6" fmla="*/ 6420 w 533063"/>
                  <a:gd name="connsiteY6" fmla="*/ 367375 h 390484"/>
                  <a:gd name="connsiteX7" fmla="*/ 34995 w 533063"/>
                  <a:gd name="connsiteY7" fmla="*/ 262600 h 390484"/>
                  <a:gd name="connsiteX8" fmla="*/ 77857 w 533063"/>
                  <a:gd name="connsiteY8" fmla="*/ 167350 h 390484"/>
                  <a:gd name="connsiteX9" fmla="*/ 230257 w 533063"/>
                  <a:gd name="connsiteY9" fmla="*/ 134013 h 390484"/>
                  <a:gd name="connsiteX10" fmla="*/ 254070 w 533063"/>
                  <a:gd name="connsiteY10" fmla="*/ 663 h 3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063" h="390484">
                    <a:moveTo>
                      <a:pt x="254070" y="663"/>
                    </a:moveTo>
                    <a:cubicBezTo>
                      <a:pt x="272326" y="-8068"/>
                      <a:pt x="302489" y="72100"/>
                      <a:pt x="339795" y="81625"/>
                    </a:cubicBezTo>
                    <a:cubicBezTo>
                      <a:pt x="377101" y="91150"/>
                      <a:pt x="446157" y="48288"/>
                      <a:pt x="477907" y="57813"/>
                    </a:cubicBezTo>
                    <a:cubicBezTo>
                      <a:pt x="509657" y="67338"/>
                      <a:pt x="542995" y="105438"/>
                      <a:pt x="530295" y="138775"/>
                    </a:cubicBezTo>
                    <a:cubicBezTo>
                      <a:pt x="517595" y="172113"/>
                      <a:pt x="462826" y="217357"/>
                      <a:pt x="401707" y="257838"/>
                    </a:cubicBezTo>
                    <a:cubicBezTo>
                      <a:pt x="340588" y="298319"/>
                      <a:pt x="229463" y="363407"/>
                      <a:pt x="163582" y="381663"/>
                    </a:cubicBezTo>
                    <a:cubicBezTo>
                      <a:pt x="97701" y="399919"/>
                      <a:pt x="27851" y="387219"/>
                      <a:pt x="6420" y="367375"/>
                    </a:cubicBezTo>
                    <a:cubicBezTo>
                      <a:pt x="-15011" y="347531"/>
                      <a:pt x="23089" y="295938"/>
                      <a:pt x="34995" y="262600"/>
                    </a:cubicBezTo>
                    <a:cubicBezTo>
                      <a:pt x="46901" y="229262"/>
                      <a:pt x="45313" y="188781"/>
                      <a:pt x="77857" y="167350"/>
                    </a:cubicBezTo>
                    <a:cubicBezTo>
                      <a:pt x="110401" y="145919"/>
                      <a:pt x="200095" y="157825"/>
                      <a:pt x="230257" y="134013"/>
                    </a:cubicBezTo>
                    <a:cubicBezTo>
                      <a:pt x="260419" y="110201"/>
                      <a:pt x="235814" y="9394"/>
                      <a:pt x="254070" y="663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2266" name="Group 2265">
                <a:extLst>
                  <a:ext uri="{FF2B5EF4-FFF2-40B4-BE49-F238E27FC236}">
                    <a16:creationId xmlns:a16="http://schemas.microsoft.com/office/drawing/2014/main" id="{2067198F-6D5D-66A6-3CFF-5B71C86680C7}"/>
                  </a:ext>
                </a:extLst>
              </p:cNvPr>
              <p:cNvGrpSpPr/>
              <p:nvPr/>
            </p:nvGrpSpPr>
            <p:grpSpPr>
              <a:xfrm>
                <a:off x="2113556" y="3389570"/>
                <a:ext cx="1161522" cy="1161522"/>
                <a:chOff x="-2155838" y="2110286"/>
                <a:chExt cx="7390367" cy="7341993"/>
              </a:xfrm>
              <a:solidFill>
                <a:schemeClr val="bg1">
                  <a:lumMod val="50000"/>
                </a:schemeClr>
              </a:solidFill>
            </p:grpSpPr>
            <p:grpSp>
              <p:nvGrpSpPr>
                <p:cNvPr id="2267" name="Group 2266">
                  <a:extLst>
                    <a:ext uri="{FF2B5EF4-FFF2-40B4-BE49-F238E27FC236}">
                      <a16:creationId xmlns:a16="http://schemas.microsoft.com/office/drawing/2014/main" id="{232E98A4-287E-0F13-5ED4-30F37C2120A3}"/>
                    </a:ext>
                  </a:extLst>
                </p:cNvPr>
                <p:cNvGrpSpPr/>
                <p:nvPr/>
              </p:nvGrpSpPr>
              <p:grpSpPr>
                <a:xfrm>
                  <a:off x="617952" y="9026889"/>
                  <a:ext cx="1198325" cy="425390"/>
                  <a:chOff x="617950" y="7553687"/>
                  <a:chExt cx="1198324" cy="425392"/>
                </a:xfrm>
                <a:grpFill/>
              </p:grpSpPr>
              <p:sp>
                <p:nvSpPr>
                  <p:cNvPr id="2490" name="Oval 2489">
                    <a:extLst>
                      <a:ext uri="{FF2B5EF4-FFF2-40B4-BE49-F238E27FC236}">
                        <a16:creationId xmlns:a16="http://schemas.microsoft.com/office/drawing/2014/main" id="{AC1A41DB-5F46-71A0-A595-5D54B9C0368C}"/>
                      </a:ext>
                    </a:extLst>
                  </p:cNvPr>
                  <p:cNvSpPr/>
                  <p:nvPr/>
                </p:nvSpPr>
                <p:spPr>
                  <a:xfrm>
                    <a:off x="617950" y="7766383"/>
                    <a:ext cx="1198324" cy="21269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2491" name="Flowchart: Manual Operation 2490">
                    <a:extLst>
                      <a:ext uri="{FF2B5EF4-FFF2-40B4-BE49-F238E27FC236}">
                        <a16:creationId xmlns:a16="http://schemas.microsoft.com/office/drawing/2014/main" id="{D9628D92-F248-43B9-0111-27E8FCA3E4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33415" y="7649167"/>
                    <a:ext cx="1167394" cy="212696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2492" name="Oval 2491">
                    <a:extLst>
                      <a:ext uri="{FF2B5EF4-FFF2-40B4-BE49-F238E27FC236}">
                        <a16:creationId xmlns:a16="http://schemas.microsoft.com/office/drawing/2014/main" id="{C3761DF7-49CA-25B9-66C3-8E7634E547E6}"/>
                      </a:ext>
                    </a:extLst>
                  </p:cNvPr>
                  <p:cNvSpPr/>
                  <p:nvPr/>
                </p:nvSpPr>
                <p:spPr>
                  <a:xfrm>
                    <a:off x="864394" y="7553687"/>
                    <a:ext cx="702679" cy="21269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</p:grpSp>
            <p:grpSp>
              <p:nvGrpSpPr>
                <p:cNvPr id="2268" name="Group 2267">
                  <a:extLst>
                    <a:ext uri="{FF2B5EF4-FFF2-40B4-BE49-F238E27FC236}">
                      <a16:creationId xmlns:a16="http://schemas.microsoft.com/office/drawing/2014/main" id="{3E428E39-FF72-DE5C-EEFB-28837D65B656}"/>
                    </a:ext>
                  </a:extLst>
                </p:cNvPr>
                <p:cNvGrpSpPr/>
                <p:nvPr/>
              </p:nvGrpSpPr>
              <p:grpSpPr>
                <a:xfrm>
                  <a:off x="262557" y="2110286"/>
                  <a:ext cx="4971972" cy="6606792"/>
                  <a:chOff x="134830" y="2490449"/>
                  <a:chExt cx="4971973" cy="6606790"/>
                </a:xfrm>
                <a:grpFill/>
              </p:grpSpPr>
              <p:grpSp>
                <p:nvGrpSpPr>
                  <p:cNvPr id="2417" name="Group 2416">
                    <a:extLst>
                      <a:ext uri="{FF2B5EF4-FFF2-40B4-BE49-F238E27FC236}">
                        <a16:creationId xmlns:a16="http://schemas.microsoft.com/office/drawing/2014/main" id="{FD14BA02-B1E6-6F6D-3D74-AFB39551276F}"/>
                      </a:ext>
                    </a:extLst>
                  </p:cNvPr>
                  <p:cNvGrpSpPr/>
                  <p:nvPr/>
                </p:nvGrpSpPr>
                <p:grpSpPr>
                  <a:xfrm>
                    <a:off x="2204394" y="2490449"/>
                    <a:ext cx="1603164" cy="3511638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479" name="Freeform: Shape 2478">
                      <a:extLst>
                        <a:ext uri="{FF2B5EF4-FFF2-40B4-BE49-F238E27FC236}">
                          <a16:creationId xmlns:a16="http://schemas.microsoft.com/office/drawing/2014/main" id="{35484C56-2033-22C9-7828-8469AE4171F9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0" name="Freeform: Shape 2479">
                      <a:extLst>
                        <a:ext uri="{FF2B5EF4-FFF2-40B4-BE49-F238E27FC236}">
                          <a16:creationId xmlns:a16="http://schemas.microsoft.com/office/drawing/2014/main" id="{B80FA8B1-BC81-54B5-CE0C-5083159EB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1" name="Freeform: Shape 2480">
                      <a:extLst>
                        <a:ext uri="{FF2B5EF4-FFF2-40B4-BE49-F238E27FC236}">
                          <a16:creationId xmlns:a16="http://schemas.microsoft.com/office/drawing/2014/main" id="{83802C83-A60B-89A7-F1D2-E2B2AB47B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2" name="Freeform: Shape 2481">
                      <a:extLst>
                        <a:ext uri="{FF2B5EF4-FFF2-40B4-BE49-F238E27FC236}">
                          <a16:creationId xmlns:a16="http://schemas.microsoft.com/office/drawing/2014/main" id="{B140CDA5-BC26-E553-4CE8-BF8ED1AD3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3" name="Freeform: Shape 2482">
                      <a:extLst>
                        <a:ext uri="{FF2B5EF4-FFF2-40B4-BE49-F238E27FC236}">
                          <a16:creationId xmlns:a16="http://schemas.microsoft.com/office/drawing/2014/main" id="{16E1A8CE-7E44-B1FA-FDA2-7BF3F58019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4" name="Freeform: Shape 2483">
                      <a:extLst>
                        <a:ext uri="{FF2B5EF4-FFF2-40B4-BE49-F238E27FC236}">
                          <a16:creationId xmlns:a16="http://schemas.microsoft.com/office/drawing/2014/main" id="{4B5CD68E-6371-A4BD-5EFC-836B852DC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5" name="Freeform: Shape 2484">
                      <a:extLst>
                        <a:ext uri="{FF2B5EF4-FFF2-40B4-BE49-F238E27FC236}">
                          <a16:creationId xmlns:a16="http://schemas.microsoft.com/office/drawing/2014/main" id="{6A862433-544B-ACCB-7B5A-B6EC19B8D78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6" name="Freeform: Shape 2485">
                      <a:extLst>
                        <a:ext uri="{FF2B5EF4-FFF2-40B4-BE49-F238E27FC236}">
                          <a16:creationId xmlns:a16="http://schemas.microsoft.com/office/drawing/2014/main" id="{92F19C23-5352-4A80-414C-D6383D29565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7" name="Freeform: Shape 2486">
                      <a:extLst>
                        <a:ext uri="{FF2B5EF4-FFF2-40B4-BE49-F238E27FC236}">
                          <a16:creationId xmlns:a16="http://schemas.microsoft.com/office/drawing/2014/main" id="{2BE7025E-351D-71D0-EDED-F4B6306A9A0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8" name="Freeform: Shape 2487">
                      <a:extLst>
                        <a:ext uri="{FF2B5EF4-FFF2-40B4-BE49-F238E27FC236}">
                          <a16:creationId xmlns:a16="http://schemas.microsoft.com/office/drawing/2014/main" id="{39C57590-761A-91B8-EFE5-2573F4763E0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89" name="Freeform: Shape 2488">
                      <a:extLst>
                        <a:ext uri="{FF2B5EF4-FFF2-40B4-BE49-F238E27FC236}">
                          <a16:creationId xmlns:a16="http://schemas.microsoft.com/office/drawing/2014/main" id="{E6CBB2BE-62AF-FC49-16FD-12F699EB01C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418" name="Group 2417">
                    <a:extLst>
                      <a:ext uri="{FF2B5EF4-FFF2-40B4-BE49-F238E27FC236}">
                        <a16:creationId xmlns:a16="http://schemas.microsoft.com/office/drawing/2014/main" id="{709BB902-0A4C-947C-285B-0D90D4BF6969}"/>
                      </a:ext>
                    </a:extLst>
                  </p:cNvPr>
                  <p:cNvGrpSpPr/>
                  <p:nvPr/>
                </p:nvGrpSpPr>
                <p:grpSpPr>
                  <a:xfrm rot="3600000">
                    <a:off x="3410590" y="4512830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468" name="Freeform: Shape 2467">
                      <a:extLst>
                        <a:ext uri="{FF2B5EF4-FFF2-40B4-BE49-F238E27FC236}">
                          <a16:creationId xmlns:a16="http://schemas.microsoft.com/office/drawing/2014/main" id="{C874E63E-07D4-ECA0-6A14-073BD4C2B3C5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69" name="Freeform: Shape 2468">
                      <a:extLst>
                        <a:ext uri="{FF2B5EF4-FFF2-40B4-BE49-F238E27FC236}">
                          <a16:creationId xmlns:a16="http://schemas.microsoft.com/office/drawing/2014/main" id="{5C4D2FFC-6658-77DF-E38A-486D4C4BE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70" name="Freeform: Shape 2469">
                      <a:extLst>
                        <a:ext uri="{FF2B5EF4-FFF2-40B4-BE49-F238E27FC236}">
                          <a16:creationId xmlns:a16="http://schemas.microsoft.com/office/drawing/2014/main" id="{59E85C13-F448-779B-EEE9-FA29A174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71" name="Freeform: Shape 2470">
                      <a:extLst>
                        <a:ext uri="{FF2B5EF4-FFF2-40B4-BE49-F238E27FC236}">
                          <a16:creationId xmlns:a16="http://schemas.microsoft.com/office/drawing/2014/main" id="{4416C636-A229-F48B-9B34-3CDDF56E4D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72" name="Freeform: Shape 2471">
                      <a:extLst>
                        <a:ext uri="{FF2B5EF4-FFF2-40B4-BE49-F238E27FC236}">
                          <a16:creationId xmlns:a16="http://schemas.microsoft.com/office/drawing/2014/main" id="{4C7ABB4E-3DB9-1576-88F9-CEA6C18612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73" name="Freeform: Shape 2472">
                      <a:extLst>
                        <a:ext uri="{FF2B5EF4-FFF2-40B4-BE49-F238E27FC236}">
                          <a16:creationId xmlns:a16="http://schemas.microsoft.com/office/drawing/2014/main" id="{827691DA-B67F-1DBC-73FC-4F71E6C0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74" name="Freeform: Shape 2473">
                      <a:extLst>
                        <a:ext uri="{FF2B5EF4-FFF2-40B4-BE49-F238E27FC236}">
                          <a16:creationId xmlns:a16="http://schemas.microsoft.com/office/drawing/2014/main" id="{8F31DCAF-CABA-0411-11C9-5474CA1D309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75" name="Freeform: Shape 2474">
                      <a:extLst>
                        <a:ext uri="{FF2B5EF4-FFF2-40B4-BE49-F238E27FC236}">
                          <a16:creationId xmlns:a16="http://schemas.microsoft.com/office/drawing/2014/main" id="{B7E901BA-F541-A917-C5B8-4379B7FF683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76" name="Freeform: Shape 2475">
                      <a:extLst>
                        <a:ext uri="{FF2B5EF4-FFF2-40B4-BE49-F238E27FC236}">
                          <a16:creationId xmlns:a16="http://schemas.microsoft.com/office/drawing/2014/main" id="{15F84879-619D-DC15-EBDA-585B8B387FC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77" name="Freeform: Shape 2476">
                      <a:extLst>
                        <a:ext uri="{FF2B5EF4-FFF2-40B4-BE49-F238E27FC236}">
                          <a16:creationId xmlns:a16="http://schemas.microsoft.com/office/drawing/2014/main" id="{E8DBE31B-E8A2-D2D7-4D9F-7C4E6334333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78" name="Freeform: Shape 2477">
                      <a:extLst>
                        <a:ext uri="{FF2B5EF4-FFF2-40B4-BE49-F238E27FC236}">
                          <a16:creationId xmlns:a16="http://schemas.microsoft.com/office/drawing/2014/main" id="{5331344B-B77F-E4F9-7C5F-CBBC80689FE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419" name="Group 2418">
                    <a:extLst>
                      <a:ext uri="{FF2B5EF4-FFF2-40B4-BE49-F238E27FC236}">
                        <a16:creationId xmlns:a16="http://schemas.microsoft.com/office/drawing/2014/main" id="{4553237D-7364-4E26-7BF1-0D37F752BB18}"/>
                      </a:ext>
                    </a:extLst>
                  </p:cNvPr>
                  <p:cNvGrpSpPr/>
                  <p:nvPr/>
                </p:nvGrpSpPr>
                <p:grpSpPr>
                  <a:xfrm rot="20700000" flipH="1">
                    <a:off x="1619098" y="4327441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457" name="Freeform: Shape 2456">
                      <a:extLst>
                        <a:ext uri="{FF2B5EF4-FFF2-40B4-BE49-F238E27FC236}">
                          <a16:creationId xmlns:a16="http://schemas.microsoft.com/office/drawing/2014/main" id="{69E67F74-B20E-2D3F-A7ED-25BA394D4F20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58" name="Freeform: Shape 2457">
                      <a:extLst>
                        <a:ext uri="{FF2B5EF4-FFF2-40B4-BE49-F238E27FC236}">
                          <a16:creationId xmlns:a16="http://schemas.microsoft.com/office/drawing/2014/main" id="{FD1A5777-DB15-D20D-B452-2883B9A1C8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59" name="Freeform: Shape 2458">
                      <a:extLst>
                        <a:ext uri="{FF2B5EF4-FFF2-40B4-BE49-F238E27FC236}">
                          <a16:creationId xmlns:a16="http://schemas.microsoft.com/office/drawing/2014/main" id="{3B2A0F82-9400-673F-224F-CF0A99924C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60" name="Freeform: Shape 2459">
                      <a:extLst>
                        <a:ext uri="{FF2B5EF4-FFF2-40B4-BE49-F238E27FC236}">
                          <a16:creationId xmlns:a16="http://schemas.microsoft.com/office/drawing/2014/main" id="{B217272D-92A1-3ABF-7FB8-FD19D2C97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61" name="Freeform: Shape 2460">
                      <a:extLst>
                        <a:ext uri="{FF2B5EF4-FFF2-40B4-BE49-F238E27FC236}">
                          <a16:creationId xmlns:a16="http://schemas.microsoft.com/office/drawing/2014/main" id="{BEE9B013-A54D-A9F2-CBC7-B1D542290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62" name="Freeform: Shape 2461">
                      <a:extLst>
                        <a:ext uri="{FF2B5EF4-FFF2-40B4-BE49-F238E27FC236}">
                          <a16:creationId xmlns:a16="http://schemas.microsoft.com/office/drawing/2014/main" id="{559203B0-CDB8-1726-E996-5F4EBC1A57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63" name="Freeform: Shape 2462">
                      <a:extLst>
                        <a:ext uri="{FF2B5EF4-FFF2-40B4-BE49-F238E27FC236}">
                          <a16:creationId xmlns:a16="http://schemas.microsoft.com/office/drawing/2014/main" id="{E0E3DECE-5F7D-698E-50F7-F3B30012CBB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64" name="Freeform: Shape 2463">
                      <a:extLst>
                        <a:ext uri="{FF2B5EF4-FFF2-40B4-BE49-F238E27FC236}">
                          <a16:creationId xmlns:a16="http://schemas.microsoft.com/office/drawing/2014/main" id="{BBB62840-E143-2989-23DA-EA2FBB37C7A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65" name="Freeform: Shape 2464">
                      <a:extLst>
                        <a:ext uri="{FF2B5EF4-FFF2-40B4-BE49-F238E27FC236}">
                          <a16:creationId xmlns:a16="http://schemas.microsoft.com/office/drawing/2014/main" id="{9E3B0D4D-7525-D0C9-A250-DF60BACD1C4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66" name="Freeform: Shape 2465">
                      <a:extLst>
                        <a:ext uri="{FF2B5EF4-FFF2-40B4-BE49-F238E27FC236}">
                          <a16:creationId xmlns:a16="http://schemas.microsoft.com/office/drawing/2014/main" id="{86333778-4222-A838-FE9E-9A9F725995A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67" name="Freeform: Shape 2466">
                      <a:extLst>
                        <a:ext uri="{FF2B5EF4-FFF2-40B4-BE49-F238E27FC236}">
                          <a16:creationId xmlns:a16="http://schemas.microsoft.com/office/drawing/2014/main" id="{3E38B9C1-0DD9-FFD9-BC2C-C455B7CED31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sp>
                <p:nvSpPr>
                  <p:cNvPr id="2420" name="Freeform: Shape 2419">
                    <a:extLst>
                      <a:ext uri="{FF2B5EF4-FFF2-40B4-BE49-F238E27FC236}">
                        <a16:creationId xmlns:a16="http://schemas.microsoft.com/office/drawing/2014/main" id="{C828263E-C76F-472D-DBFD-E98BFBCFEA57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719910" y="5686101"/>
                    <a:ext cx="2629343" cy="34111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  <a:gd name="connsiteX0" fmla="*/ 163434 w 950041"/>
                      <a:gd name="connsiteY0" fmla="*/ 180774 h 4975609"/>
                      <a:gd name="connsiteX1" fmla="*/ 947205 w 950041"/>
                      <a:gd name="connsiteY1" fmla="*/ 2024088 h 4975609"/>
                      <a:gd name="connsiteX2" fmla="*/ 438167 w 950041"/>
                      <a:gd name="connsiteY2" fmla="*/ 4975590 h 4975609"/>
                      <a:gd name="connsiteX3" fmla="*/ 758519 w 950041"/>
                      <a:gd name="connsiteY3" fmla="*/ 1980546 h 4975609"/>
                      <a:gd name="connsiteX4" fmla="*/ 47319 w 950041"/>
                      <a:gd name="connsiteY4" fmla="*/ 267860 h 4975609"/>
                      <a:gd name="connsiteX5" fmla="*/ 163434 w 950041"/>
                      <a:gd name="connsiteY5" fmla="*/ 180774 h 4975609"/>
                      <a:gd name="connsiteX0" fmla="*/ 163434 w 1314302"/>
                      <a:gd name="connsiteY0" fmla="*/ 180774 h 3954132"/>
                      <a:gd name="connsiteX1" fmla="*/ 947205 w 1314302"/>
                      <a:gd name="connsiteY1" fmla="*/ 2024088 h 3954132"/>
                      <a:gd name="connsiteX2" fmla="*/ 1311075 w 1314302"/>
                      <a:gd name="connsiteY2" fmla="*/ 3954103 h 3954132"/>
                      <a:gd name="connsiteX3" fmla="*/ 758519 w 1314302"/>
                      <a:gd name="connsiteY3" fmla="*/ 1980546 h 3954132"/>
                      <a:gd name="connsiteX4" fmla="*/ 47319 w 1314302"/>
                      <a:gd name="connsiteY4" fmla="*/ 267860 h 3954132"/>
                      <a:gd name="connsiteX5" fmla="*/ 163434 w 1314302"/>
                      <a:gd name="connsiteY5" fmla="*/ 180774 h 3954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302" h="3954132">
                        <a:moveTo>
                          <a:pt x="163434" y="180774"/>
                        </a:moveTo>
                        <a:cubicBezTo>
                          <a:pt x="313415" y="473479"/>
                          <a:pt x="755932" y="1395200"/>
                          <a:pt x="947205" y="2024088"/>
                        </a:cubicBezTo>
                        <a:cubicBezTo>
                          <a:pt x="1138478" y="2652976"/>
                          <a:pt x="1342523" y="3961360"/>
                          <a:pt x="1311075" y="3954103"/>
                        </a:cubicBezTo>
                        <a:cubicBezTo>
                          <a:pt x="1279627" y="39468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grpSp>
                <p:nvGrpSpPr>
                  <p:cNvPr id="2421" name="Group 2420">
                    <a:extLst>
                      <a:ext uri="{FF2B5EF4-FFF2-40B4-BE49-F238E27FC236}">
                        <a16:creationId xmlns:a16="http://schemas.microsoft.com/office/drawing/2014/main" id="{BAA30A49-5D55-F820-6BEF-E1E52F946C4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196528" y="5695457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446" name="Freeform: Shape 2445">
                      <a:extLst>
                        <a:ext uri="{FF2B5EF4-FFF2-40B4-BE49-F238E27FC236}">
                          <a16:creationId xmlns:a16="http://schemas.microsoft.com/office/drawing/2014/main" id="{7E2C06C9-1CF8-7142-1C81-0D8BD6D51CD7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47" name="Freeform: Shape 2446">
                      <a:extLst>
                        <a:ext uri="{FF2B5EF4-FFF2-40B4-BE49-F238E27FC236}">
                          <a16:creationId xmlns:a16="http://schemas.microsoft.com/office/drawing/2014/main" id="{3C1ABA18-9507-B545-2681-09C3543A4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48" name="Freeform: Shape 2447">
                      <a:extLst>
                        <a:ext uri="{FF2B5EF4-FFF2-40B4-BE49-F238E27FC236}">
                          <a16:creationId xmlns:a16="http://schemas.microsoft.com/office/drawing/2014/main" id="{97EF908C-27A0-751A-8C76-877DFF119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49" name="Freeform: Shape 2448">
                      <a:extLst>
                        <a:ext uri="{FF2B5EF4-FFF2-40B4-BE49-F238E27FC236}">
                          <a16:creationId xmlns:a16="http://schemas.microsoft.com/office/drawing/2014/main" id="{79A0A396-6C6D-89E3-FB1E-E32F99A06C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50" name="Freeform: Shape 2449">
                      <a:extLst>
                        <a:ext uri="{FF2B5EF4-FFF2-40B4-BE49-F238E27FC236}">
                          <a16:creationId xmlns:a16="http://schemas.microsoft.com/office/drawing/2014/main" id="{958580AC-A1A3-F929-BF80-A4D108E0A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51" name="Freeform: Shape 2450">
                      <a:extLst>
                        <a:ext uri="{FF2B5EF4-FFF2-40B4-BE49-F238E27FC236}">
                          <a16:creationId xmlns:a16="http://schemas.microsoft.com/office/drawing/2014/main" id="{FAD47813-CE39-7540-ABE1-668F1FA98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52" name="Freeform: Shape 2451">
                      <a:extLst>
                        <a:ext uri="{FF2B5EF4-FFF2-40B4-BE49-F238E27FC236}">
                          <a16:creationId xmlns:a16="http://schemas.microsoft.com/office/drawing/2014/main" id="{C07BF99C-8203-77D7-A1D9-695DA9D0134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53" name="Freeform: Shape 2452">
                      <a:extLst>
                        <a:ext uri="{FF2B5EF4-FFF2-40B4-BE49-F238E27FC236}">
                          <a16:creationId xmlns:a16="http://schemas.microsoft.com/office/drawing/2014/main" id="{F587359B-BA74-6D62-4775-91EEF230594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54" name="Freeform: Shape 2453">
                      <a:extLst>
                        <a:ext uri="{FF2B5EF4-FFF2-40B4-BE49-F238E27FC236}">
                          <a16:creationId xmlns:a16="http://schemas.microsoft.com/office/drawing/2014/main" id="{3292F18C-1404-20CA-06BE-CF423CA6597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55" name="Freeform: Shape 2454">
                      <a:extLst>
                        <a:ext uri="{FF2B5EF4-FFF2-40B4-BE49-F238E27FC236}">
                          <a16:creationId xmlns:a16="http://schemas.microsoft.com/office/drawing/2014/main" id="{2F971267-F43E-87C3-250B-602DFD5B2E9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56" name="Freeform: Shape 2455">
                      <a:extLst>
                        <a:ext uri="{FF2B5EF4-FFF2-40B4-BE49-F238E27FC236}">
                          <a16:creationId xmlns:a16="http://schemas.microsoft.com/office/drawing/2014/main" id="{BD4DCC47-B25C-5BD8-8721-78CC47CFC7B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422" name="Group 2421">
                    <a:extLst>
                      <a:ext uri="{FF2B5EF4-FFF2-40B4-BE49-F238E27FC236}">
                        <a16:creationId xmlns:a16="http://schemas.microsoft.com/office/drawing/2014/main" id="{EE4B1545-FA14-5A61-1326-9D52AABADB55}"/>
                      </a:ext>
                    </a:extLst>
                  </p:cNvPr>
                  <p:cNvGrpSpPr/>
                  <p:nvPr/>
                </p:nvGrpSpPr>
                <p:grpSpPr>
                  <a:xfrm rot="18218973" flipH="1">
                    <a:off x="767734" y="5642914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435" name="Freeform: Shape 2434">
                      <a:extLst>
                        <a:ext uri="{FF2B5EF4-FFF2-40B4-BE49-F238E27FC236}">
                          <a16:creationId xmlns:a16="http://schemas.microsoft.com/office/drawing/2014/main" id="{B30CDF56-9591-DF7E-A630-453CD4CBAEFD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36" name="Freeform: Shape 2435">
                      <a:extLst>
                        <a:ext uri="{FF2B5EF4-FFF2-40B4-BE49-F238E27FC236}">
                          <a16:creationId xmlns:a16="http://schemas.microsoft.com/office/drawing/2014/main" id="{55C73F1C-058F-C9F7-6058-04372D33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37" name="Freeform: Shape 2436">
                      <a:extLst>
                        <a:ext uri="{FF2B5EF4-FFF2-40B4-BE49-F238E27FC236}">
                          <a16:creationId xmlns:a16="http://schemas.microsoft.com/office/drawing/2014/main" id="{37CB6C73-992A-710E-F9DF-097575E88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38" name="Freeform: Shape 2437">
                      <a:extLst>
                        <a:ext uri="{FF2B5EF4-FFF2-40B4-BE49-F238E27FC236}">
                          <a16:creationId xmlns:a16="http://schemas.microsoft.com/office/drawing/2014/main" id="{93F5E4CA-B774-4F03-4066-19D503F3D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39" name="Freeform: Shape 2438">
                      <a:extLst>
                        <a:ext uri="{FF2B5EF4-FFF2-40B4-BE49-F238E27FC236}">
                          <a16:creationId xmlns:a16="http://schemas.microsoft.com/office/drawing/2014/main" id="{C2F26FE7-A095-6DE5-423C-7BA6784BD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40" name="Freeform: Shape 2439">
                      <a:extLst>
                        <a:ext uri="{FF2B5EF4-FFF2-40B4-BE49-F238E27FC236}">
                          <a16:creationId xmlns:a16="http://schemas.microsoft.com/office/drawing/2014/main" id="{135665F8-D677-7ECA-865F-99AD2AE70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41" name="Freeform: Shape 2440">
                      <a:extLst>
                        <a:ext uri="{FF2B5EF4-FFF2-40B4-BE49-F238E27FC236}">
                          <a16:creationId xmlns:a16="http://schemas.microsoft.com/office/drawing/2014/main" id="{6216EA20-7005-0E15-ADFB-BF91752E716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42" name="Freeform: Shape 2441">
                      <a:extLst>
                        <a:ext uri="{FF2B5EF4-FFF2-40B4-BE49-F238E27FC236}">
                          <a16:creationId xmlns:a16="http://schemas.microsoft.com/office/drawing/2014/main" id="{5D7CB09A-DF50-12B8-6DB2-58E00D6495C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43" name="Freeform: Shape 2442">
                      <a:extLst>
                        <a:ext uri="{FF2B5EF4-FFF2-40B4-BE49-F238E27FC236}">
                          <a16:creationId xmlns:a16="http://schemas.microsoft.com/office/drawing/2014/main" id="{0446F925-A24C-FCD7-0AB6-192678C612C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44" name="Freeform: Shape 2443">
                      <a:extLst>
                        <a:ext uri="{FF2B5EF4-FFF2-40B4-BE49-F238E27FC236}">
                          <a16:creationId xmlns:a16="http://schemas.microsoft.com/office/drawing/2014/main" id="{EBC96554-CD96-A3FA-BFE1-CB025384B0B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45" name="Freeform: Shape 2444">
                      <a:extLst>
                        <a:ext uri="{FF2B5EF4-FFF2-40B4-BE49-F238E27FC236}">
                          <a16:creationId xmlns:a16="http://schemas.microsoft.com/office/drawing/2014/main" id="{083DFD85-5F42-258C-E075-17F89F76E93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423" name="Group 2422">
                    <a:extLst>
                      <a:ext uri="{FF2B5EF4-FFF2-40B4-BE49-F238E27FC236}">
                        <a16:creationId xmlns:a16="http://schemas.microsoft.com/office/drawing/2014/main" id="{A283E524-F6CF-D28B-4DDA-A9D84C2E3A8C}"/>
                      </a:ext>
                    </a:extLst>
                  </p:cNvPr>
                  <p:cNvGrpSpPr/>
                  <p:nvPr/>
                </p:nvGrpSpPr>
                <p:grpSpPr>
                  <a:xfrm rot="4582862">
                    <a:off x="2565048" y="6901009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424" name="Freeform: Shape 2423">
                      <a:extLst>
                        <a:ext uri="{FF2B5EF4-FFF2-40B4-BE49-F238E27FC236}">
                          <a16:creationId xmlns:a16="http://schemas.microsoft.com/office/drawing/2014/main" id="{15007AC8-9A0F-54A1-5056-12B16B9440A4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25" name="Freeform: Shape 2424">
                      <a:extLst>
                        <a:ext uri="{FF2B5EF4-FFF2-40B4-BE49-F238E27FC236}">
                          <a16:creationId xmlns:a16="http://schemas.microsoft.com/office/drawing/2014/main" id="{A89F093E-C383-6335-E146-062826CC2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26" name="Freeform: Shape 2425">
                      <a:extLst>
                        <a:ext uri="{FF2B5EF4-FFF2-40B4-BE49-F238E27FC236}">
                          <a16:creationId xmlns:a16="http://schemas.microsoft.com/office/drawing/2014/main" id="{FB31E898-6547-68F4-DA36-6E91B2471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27" name="Freeform: Shape 2426">
                      <a:extLst>
                        <a:ext uri="{FF2B5EF4-FFF2-40B4-BE49-F238E27FC236}">
                          <a16:creationId xmlns:a16="http://schemas.microsoft.com/office/drawing/2014/main" id="{C60C5FFE-AF6A-A9A7-98DE-45514D5BE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28" name="Freeform: Shape 2427">
                      <a:extLst>
                        <a:ext uri="{FF2B5EF4-FFF2-40B4-BE49-F238E27FC236}">
                          <a16:creationId xmlns:a16="http://schemas.microsoft.com/office/drawing/2014/main" id="{D03BC11A-C4C5-7C80-4747-C1FCEFBBB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29" name="Freeform: Shape 2428">
                      <a:extLst>
                        <a:ext uri="{FF2B5EF4-FFF2-40B4-BE49-F238E27FC236}">
                          <a16:creationId xmlns:a16="http://schemas.microsoft.com/office/drawing/2014/main" id="{1FDEB058-5879-F5E5-5CB4-A6D29DCDA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30" name="Freeform: Shape 2429">
                      <a:extLst>
                        <a:ext uri="{FF2B5EF4-FFF2-40B4-BE49-F238E27FC236}">
                          <a16:creationId xmlns:a16="http://schemas.microsoft.com/office/drawing/2014/main" id="{2E06AB98-A2C3-A1BF-2A4D-D99979BA976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31" name="Freeform: Shape 2430">
                      <a:extLst>
                        <a:ext uri="{FF2B5EF4-FFF2-40B4-BE49-F238E27FC236}">
                          <a16:creationId xmlns:a16="http://schemas.microsoft.com/office/drawing/2014/main" id="{63B5C18F-F1CD-22F2-DC10-64907AF58AD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32" name="Freeform: Shape 2431">
                      <a:extLst>
                        <a:ext uri="{FF2B5EF4-FFF2-40B4-BE49-F238E27FC236}">
                          <a16:creationId xmlns:a16="http://schemas.microsoft.com/office/drawing/2014/main" id="{C6DDFBBB-8305-85A8-C251-C9DAA4CBA1C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33" name="Freeform: Shape 2432">
                      <a:extLst>
                        <a:ext uri="{FF2B5EF4-FFF2-40B4-BE49-F238E27FC236}">
                          <a16:creationId xmlns:a16="http://schemas.microsoft.com/office/drawing/2014/main" id="{4F11317C-186A-0096-5F0C-C2FFD6EA255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34" name="Freeform: Shape 2433">
                      <a:extLst>
                        <a:ext uri="{FF2B5EF4-FFF2-40B4-BE49-F238E27FC236}">
                          <a16:creationId xmlns:a16="http://schemas.microsoft.com/office/drawing/2014/main" id="{D2E556CA-C5E3-8DE1-C632-61FDDE32290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</p:grpSp>
            <p:grpSp>
              <p:nvGrpSpPr>
                <p:cNvPr id="2269" name="Group 2268">
                  <a:extLst>
                    <a:ext uri="{FF2B5EF4-FFF2-40B4-BE49-F238E27FC236}">
                      <a16:creationId xmlns:a16="http://schemas.microsoft.com/office/drawing/2014/main" id="{E2334111-558B-1A1B-B8EB-0CDC3D9EAA16}"/>
                    </a:ext>
                  </a:extLst>
                </p:cNvPr>
                <p:cNvGrpSpPr/>
                <p:nvPr/>
              </p:nvGrpSpPr>
              <p:grpSpPr>
                <a:xfrm rot="19695650">
                  <a:off x="-1568350" y="3162740"/>
                  <a:ext cx="4815843" cy="5664681"/>
                  <a:chOff x="134830" y="2490449"/>
                  <a:chExt cx="4971973" cy="6606790"/>
                </a:xfrm>
                <a:grpFill/>
              </p:grpSpPr>
              <p:grpSp>
                <p:nvGrpSpPr>
                  <p:cNvPr id="2344" name="Group 2343">
                    <a:extLst>
                      <a:ext uri="{FF2B5EF4-FFF2-40B4-BE49-F238E27FC236}">
                        <a16:creationId xmlns:a16="http://schemas.microsoft.com/office/drawing/2014/main" id="{CC89526A-4C18-646D-755D-9EC287AF2C84}"/>
                      </a:ext>
                    </a:extLst>
                  </p:cNvPr>
                  <p:cNvGrpSpPr/>
                  <p:nvPr/>
                </p:nvGrpSpPr>
                <p:grpSpPr>
                  <a:xfrm>
                    <a:off x="2204394" y="2490449"/>
                    <a:ext cx="1603164" cy="3511638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406" name="Freeform: Shape 2405">
                      <a:extLst>
                        <a:ext uri="{FF2B5EF4-FFF2-40B4-BE49-F238E27FC236}">
                          <a16:creationId xmlns:a16="http://schemas.microsoft.com/office/drawing/2014/main" id="{5BEA5BF4-F3EE-A461-DC77-5B854E44E35D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07" name="Freeform: Shape 2406">
                      <a:extLst>
                        <a:ext uri="{FF2B5EF4-FFF2-40B4-BE49-F238E27FC236}">
                          <a16:creationId xmlns:a16="http://schemas.microsoft.com/office/drawing/2014/main" id="{A2F4E41E-F3CA-F570-6089-04C2F1E29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08" name="Freeform: Shape 2407">
                      <a:extLst>
                        <a:ext uri="{FF2B5EF4-FFF2-40B4-BE49-F238E27FC236}">
                          <a16:creationId xmlns:a16="http://schemas.microsoft.com/office/drawing/2014/main" id="{4DF0E195-88C2-4BEE-C643-BDE9DFA451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09" name="Freeform: Shape 2408">
                      <a:extLst>
                        <a:ext uri="{FF2B5EF4-FFF2-40B4-BE49-F238E27FC236}">
                          <a16:creationId xmlns:a16="http://schemas.microsoft.com/office/drawing/2014/main" id="{052DD0BA-DFAE-2B23-89DE-2E90D640DC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10" name="Freeform: Shape 2409">
                      <a:extLst>
                        <a:ext uri="{FF2B5EF4-FFF2-40B4-BE49-F238E27FC236}">
                          <a16:creationId xmlns:a16="http://schemas.microsoft.com/office/drawing/2014/main" id="{A5756E9F-56B4-1EFF-0056-FFB19E9A0F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11" name="Freeform: Shape 2410">
                      <a:extLst>
                        <a:ext uri="{FF2B5EF4-FFF2-40B4-BE49-F238E27FC236}">
                          <a16:creationId xmlns:a16="http://schemas.microsoft.com/office/drawing/2014/main" id="{41EC2E44-2E57-E4BB-4BAC-EA09B315F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12" name="Freeform: Shape 2411">
                      <a:extLst>
                        <a:ext uri="{FF2B5EF4-FFF2-40B4-BE49-F238E27FC236}">
                          <a16:creationId xmlns:a16="http://schemas.microsoft.com/office/drawing/2014/main" id="{35ED9893-07C1-EE6B-E964-3DB1BDD6843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13" name="Freeform: Shape 2412">
                      <a:extLst>
                        <a:ext uri="{FF2B5EF4-FFF2-40B4-BE49-F238E27FC236}">
                          <a16:creationId xmlns:a16="http://schemas.microsoft.com/office/drawing/2014/main" id="{77856145-2CA2-FDFF-4337-5F0ED4134DD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14" name="Freeform: Shape 2413">
                      <a:extLst>
                        <a:ext uri="{FF2B5EF4-FFF2-40B4-BE49-F238E27FC236}">
                          <a16:creationId xmlns:a16="http://schemas.microsoft.com/office/drawing/2014/main" id="{80A84E81-780D-6874-3844-53F6E7B2AAE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15" name="Freeform: Shape 2414">
                      <a:extLst>
                        <a:ext uri="{FF2B5EF4-FFF2-40B4-BE49-F238E27FC236}">
                          <a16:creationId xmlns:a16="http://schemas.microsoft.com/office/drawing/2014/main" id="{2D6B1086-9EA7-FE55-BC5F-E8B6FE607FB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16" name="Freeform: Shape 2415">
                      <a:extLst>
                        <a:ext uri="{FF2B5EF4-FFF2-40B4-BE49-F238E27FC236}">
                          <a16:creationId xmlns:a16="http://schemas.microsoft.com/office/drawing/2014/main" id="{F0301B6C-30E3-713E-799E-D9401D5EA0E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345" name="Group 2344">
                    <a:extLst>
                      <a:ext uri="{FF2B5EF4-FFF2-40B4-BE49-F238E27FC236}">
                        <a16:creationId xmlns:a16="http://schemas.microsoft.com/office/drawing/2014/main" id="{4753B380-4C4E-6ACD-2588-0C48E4A9E624}"/>
                      </a:ext>
                    </a:extLst>
                  </p:cNvPr>
                  <p:cNvGrpSpPr/>
                  <p:nvPr/>
                </p:nvGrpSpPr>
                <p:grpSpPr>
                  <a:xfrm rot="3600000">
                    <a:off x="3410590" y="4512830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395" name="Freeform: Shape 2394">
                      <a:extLst>
                        <a:ext uri="{FF2B5EF4-FFF2-40B4-BE49-F238E27FC236}">
                          <a16:creationId xmlns:a16="http://schemas.microsoft.com/office/drawing/2014/main" id="{11D0C0C9-951A-EA8A-D8DB-B3241B7C26D0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96" name="Freeform: Shape 2395">
                      <a:extLst>
                        <a:ext uri="{FF2B5EF4-FFF2-40B4-BE49-F238E27FC236}">
                          <a16:creationId xmlns:a16="http://schemas.microsoft.com/office/drawing/2014/main" id="{F09A6F70-116B-CC32-823B-61A02617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97" name="Freeform: Shape 2396">
                      <a:extLst>
                        <a:ext uri="{FF2B5EF4-FFF2-40B4-BE49-F238E27FC236}">
                          <a16:creationId xmlns:a16="http://schemas.microsoft.com/office/drawing/2014/main" id="{CF21C98E-2770-3D91-3876-CC544197B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98" name="Freeform: Shape 2397">
                      <a:extLst>
                        <a:ext uri="{FF2B5EF4-FFF2-40B4-BE49-F238E27FC236}">
                          <a16:creationId xmlns:a16="http://schemas.microsoft.com/office/drawing/2014/main" id="{F21FB48D-3FDB-2C43-1089-6076900D4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99" name="Freeform: Shape 2398">
                      <a:extLst>
                        <a:ext uri="{FF2B5EF4-FFF2-40B4-BE49-F238E27FC236}">
                          <a16:creationId xmlns:a16="http://schemas.microsoft.com/office/drawing/2014/main" id="{694BDEF0-384E-B890-5989-7D139EFBA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00" name="Freeform: Shape 2399">
                      <a:extLst>
                        <a:ext uri="{FF2B5EF4-FFF2-40B4-BE49-F238E27FC236}">
                          <a16:creationId xmlns:a16="http://schemas.microsoft.com/office/drawing/2014/main" id="{F39F2E69-54D1-A57B-912C-9CA414974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01" name="Freeform: Shape 2400">
                      <a:extLst>
                        <a:ext uri="{FF2B5EF4-FFF2-40B4-BE49-F238E27FC236}">
                          <a16:creationId xmlns:a16="http://schemas.microsoft.com/office/drawing/2014/main" id="{8CEB8247-2303-4C7D-7C6D-CEB95B33696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02" name="Freeform: Shape 2401">
                      <a:extLst>
                        <a:ext uri="{FF2B5EF4-FFF2-40B4-BE49-F238E27FC236}">
                          <a16:creationId xmlns:a16="http://schemas.microsoft.com/office/drawing/2014/main" id="{08BBAE1E-0217-C59E-D8D9-BAF0B8AE810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03" name="Freeform: Shape 2402">
                      <a:extLst>
                        <a:ext uri="{FF2B5EF4-FFF2-40B4-BE49-F238E27FC236}">
                          <a16:creationId xmlns:a16="http://schemas.microsoft.com/office/drawing/2014/main" id="{75D29255-A8B3-604E-8B4E-8D57CB303DA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04" name="Freeform: Shape 2403">
                      <a:extLst>
                        <a:ext uri="{FF2B5EF4-FFF2-40B4-BE49-F238E27FC236}">
                          <a16:creationId xmlns:a16="http://schemas.microsoft.com/office/drawing/2014/main" id="{63424517-B869-1CB0-793E-0FDDCF62DA1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405" name="Freeform: Shape 2404">
                      <a:extLst>
                        <a:ext uri="{FF2B5EF4-FFF2-40B4-BE49-F238E27FC236}">
                          <a16:creationId xmlns:a16="http://schemas.microsoft.com/office/drawing/2014/main" id="{0FC1C9E7-CDC8-555B-BCB4-56CAC1D2880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346" name="Group 2345">
                    <a:extLst>
                      <a:ext uri="{FF2B5EF4-FFF2-40B4-BE49-F238E27FC236}">
                        <a16:creationId xmlns:a16="http://schemas.microsoft.com/office/drawing/2014/main" id="{4DD345F3-4CB5-3415-2940-28C2D5C8B342}"/>
                      </a:ext>
                    </a:extLst>
                  </p:cNvPr>
                  <p:cNvGrpSpPr/>
                  <p:nvPr/>
                </p:nvGrpSpPr>
                <p:grpSpPr>
                  <a:xfrm rot="20700000" flipH="1">
                    <a:off x="1619098" y="4327441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384" name="Freeform: Shape 2383">
                      <a:extLst>
                        <a:ext uri="{FF2B5EF4-FFF2-40B4-BE49-F238E27FC236}">
                          <a16:creationId xmlns:a16="http://schemas.microsoft.com/office/drawing/2014/main" id="{2FF65A18-C01A-954B-AD04-A9DD24E37433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85" name="Freeform: Shape 2384">
                      <a:extLst>
                        <a:ext uri="{FF2B5EF4-FFF2-40B4-BE49-F238E27FC236}">
                          <a16:creationId xmlns:a16="http://schemas.microsoft.com/office/drawing/2014/main" id="{99198D51-A4D2-8198-3902-457BA85634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86" name="Freeform: Shape 2385">
                      <a:extLst>
                        <a:ext uri="{FF2B5EF4-FFF2-40B4-BE49-F238E27FC236}">
                          <a16:creationId xmlns:a16="http://schemas.microsoft.com/office/drawing/2014/main" id="{195EC1F0-08E0-3D59-2948-CD084D0872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87" name="Freeform: Shape 2386">
                      <a:extLst>
                        <a:ext uri="{FF2B5EF4-FFF2-40B4-BE49-F238E27FC236}">
                          <a16:creationId xmlns:a16="http://schemas.microsoft.com/office/drawing/2014/main" id="{D3B98D7F-055D-E9C2-CE2F-FCB248C263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88" name="Freeform: Shape 2387">
                      <a:extLst>
                        <a:ext uri="{FF2B5EF4-FFF2-40B4-BE49-F238E27FC236}">
                          <a16:creationId xmlns:a16="http://schemas.microsoft.com/office/drawing/2014/main" id="{DC4D0185-BD2E-C6A5-A7E1-C199806846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89" name="Freeform: Shape 2388">
                      <a:extLst>
                        <a:ext uri="{FF2B5EF4-FFF2-40B4-BE49-F238E27FC236}">
                          <a16:creationId xmlns:a16="http://schemas.microsoft.com/office/drawing/2014/main" id="{D4F76EBC-3562-A257-8E17-B5138E52D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90" name="Freeform: Shape 2389">
                      <a:extLst>
                        <a:ext uri="{FF2B5EF4-FFF2-40B4-BE49-F238E27FC236}">
                          <a16:creationId xmlns:a16="http://schemas.microsoft.com/office/drawing/2014/main" id="{D0670866-ADC0-D390-4A66-94945CA1DFF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91" name="Freeform: Shape 2390">
                      <a:extLst>
                        <a:ext uri="{FF2B5EF4-FFF2-40B4-BE49-F238E27FC236}">
                          <a16:creationId xmlns:a16="http://schemas.microsoft.com/office/drawing/2014/main" id="{7357AF8C-A126-36A2-D5EA-E36E57BB1AB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92" name="Freeform: Shape 2391">
                      <a:extLst>
                        <a:ext uri="{FF2B5EF4-FFF2-40B4-BE49-F238E27FC236}">
                          <a16:creationId xmlns:a16="http://schemas.microsoft.com/office/drawing/2014/main" id="{0779681A-A938-0CDB-B4A7-4D488B6DDA6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93" name="Freeform: Shape 2392">
                      <a:extLst>
                        <a:ext uri="{FF2B5EF4-FFF2-40B4-BE49-F238E27FC236}">
                          <a16:creationId xmlns:a16="http://schemas.microsoft.com/office/drawing/2014/main" id="{61D64B0C-1122-0662-A307-D46BDD6DD4C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94" name="Freeform: Shape 2393">
                      <a:extLst>
                        <a:ext uri="{FF2B5EF4-FFF2-40B4-BE49-F238E27FC236}">
                          <a16:creationId xmlns:a16="http://schemas.microsoft.com/office/drawing/2014/main" id="{ABA645D6-B50A-DF05-00D0-80F731EB9D9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3DA63D53-2699-A37D-D61A-8CA9E681BF61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719910" y="5686101"/>
                    <a:ext cx="2629343" cy="34111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  <a:gd name="connsiteX0" fmla="*/ 163434 w 950041"/>
                      <a:gd name="connsiteY0" fmla="*/ 180774 h 4975609"/>
                      <a:gd name="connsiteX1" fmla="*/ 947205 w 950041"/>
                      <a:gd name="connsiteY1" fmla="*/ 2024088 h 4975609"/>
                      <a:gd name="connsiteX2" fmla="*/ 438167 w 950041"/>
                      <a:gd name="connsiteY2" fmla="*/ 4975590 h 4975609"/>
                      <a:gd name="connsiteX3" fmla="*/ 758519 w 950041"/>
                      <a:gd name="connsiteY3" fmla="*/ 1980546 h 4975609"/>
                      <a:gd name="connsiteX4" fmla="*/ 47319 w 950041"/>
                      <a:gd name="connsiteY4" fmla="*/ 267860 h 4975609"/>
                      <a:gd name="connsiteX5" fmla="*/ 163434 w 950041"/>
                      <a:gd name="connsiteY5" fmla="*/ 180774 h 4975609"/>
                      <a:gd name="connsiteX0" fmla="*/ 163434 w 1314302"/>
                      <a:gd name="connsiteY0" fmla="*/ 180774 h 3954132"/>
                      <a:gd name="connsiteX1" fmla="*/ 947205 w 1314302"/>
                      <a:gd name="connsiteY1" fmla="*/ 2024088 h 3954132"/>
                      <a:gd name="connsiteX2" fmla="*/ 1311075 w 1314302"/>
                      <a:gd name="connsiteY2" fmla="*/ 3954103 h 3954132"/>
                      <a:gd name="connsiteX3" fmla="*/ 758519 w 1314302"/>
                      <a:gd name="connsiteY3" fmla="*/ 1980546 h 3954132"/>
                      <a:gd name="connsiteX4" fmla="*/ 47319 w 1314302"/>
                      <a:gd name="connsiteY4" fmla="*/ 267860 h 3954132"/>
                      <a:gd name="connsiteX5" fmla="*/ 163434 w 1314302"/>
                      <a:gd name="connsiteY5" fmla="*/ 180774 h 3954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302" h="3954132">
                        <a:moveTo>
                          <a:pt x="163434" y="180774"/>
                        </a:moveTo>
                        <a:cubicBezTo>
                          <a:pt x="313415" y="473479"/>
                          <a:pt x="755932" y="1395200"/>
                          <a:pt x="947205" y="2024088"/>
                        </a:cubicBezTo>
                        <a:cubicBezTo>
                          <a:pt x="1138478" y="2652976"/>
                          <a:pt x="1342523" y="3961360"/>
                          <a:pt x="1311075" y="3954103"/>
                        </a:cubicBezTo>
                        <a:cubicBezTo>
                          <a:pt x="1279627" y="39468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grpSp>
                <p:nvGrpSpPr>
                  <p:cNvPr id="2348" name="Group 2347">
                    <a:extLst>
                      <a:ext uri="{FF2B5EF4-FFF2-40B4-BE49-F238E27FC236}">
                        <a16:creationId xmlns:a16="http://schemas.microsoft.com/office/drawing/2014/main" id="{04FB110C-3A65-2DC7-228A-84731EDFCE4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196528" y="5695457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373" name="Freeform: Shape 2372">
                      <a:extLst>
                        <a:ext uri="{FF2B5EF4-FFF2-40B4-BE49-F238E27FC236}">
                          <a16:creationId xmlns:a16="http://schemas.microsoft.com/office/drawing/2014/main" id="{DCFAFEA7-4DFD-2DCB-FDD4-3419D6C7927A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74" name="Freeform: Shape 2373">
                      <a:extLst>
                        <a:ext uri="{FF2B5EF4-FFF2-40B4-BE49-F238E27FC236}">
                          <a16:creationId xmlns:a16="http://schemas.microsoft.com/office/drawing/2014/main" id="{AA0EF054-33A0-98E3-D0C2-A90D373F7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75" name="Freeform: Shape 2374">
                      <a:extLst>
                        <a:ext uri="{FF2B5EF4-FFF2-40B4-BE49-F238E27FC236}">
                          <a16:creationId xmlns:a16="http://schemas.microsoft.com/office/drawing/2014/main" id="{8905747E-CA60-E07C-4CC5-2F0004A95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76" name="Freeform: Shape 2375">
                      <a:extLst>
                        <a:ext uri="{FF2B5EF4-FFF2-40B4-BE49-F238E27FC236}">
                          <a16:creationId xmlns:a16="http://schemas.microsoft.com/office/drawing/2014/main" id="{67AA97FE-D325-D279-6990-E12A16B09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77" name="Freeform: Shape 2376">
                      <a:extLst>
                        <a:ext uri="{FF2B5EF4-FFF2-40B4-BE49-F238E27FC236}">
                          <a16:creationId xmlns:a16="http://schemas.microsoft.com/office/drawing/2014/main" id="{D2C5A1BA-6196-480B-9EE1-AD0B0B2946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78" name="Freeform: Shape 2377">
                      <a:extLst>
                        <a:ext uri="{FF2B5EF4-FFF2-40B4-BE49-F238E27FC236}">
                          <a16:creationId xmlns:a16="http://schemas.microsoft.com/office/drawing/2014/main" id="{DE3C47BF-3FB1-681C-FD99-26A620BFFD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79" name="Freeform: Shape 2378">
                      <a:extLst>
                        <a:ext uri="{FF2B5EF4-FFF2-40B4-BE49-F238E27FC236}">
                          <a16:creationId xmlns:a16="http://schemas.microsoft.com/office/drawing/2014/main" id="{AA423889-091C-3AB7-2E4B-8593901FBCD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80" name="Freeform: Shape 2379">
                      <a:extLst>
                        <a:ext uri="{FF2B5EF4-FFF2-40B4-BE49-F238E27FC236}">
                          <a16:creationId xmlns:a16="http://schemas.microsoft.com/office/drawing/2014/main" id="{0CDF2977-ED13-F790-538C-64F083E478A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81" name="Freeform: Shape 2380">
                      <a:extLst>
                        <a:ext uri="{FF2B5EF4-FFF2-40B4-BE49-F238E27FC236}">
                          <a16:creationId xmlns:a16="http://schemas.microsoft.com/office/drawing/2014/main" id="{8B5414F9-498A-E7B8-C5C5-DF5ADD8E05E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82" name="Freeform: Shape 2381">
                      <a:extLst>
                        <a:ext uri="{FF2B5EF4-FFF2-40B4-BE49-F238E27FC236}">
                          <a16:creationId xmlns:a16="http://schemas.microsoft.com/office/drawing/2014/main" id="{498671AE-7522-0560-AFC7-4D5F493B024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83" name="Freeform: Shape 2382">
                      <a:extLst>
                        <a:ext uri="{FF2B5EF4-FFF2-40B4-BE49-F238E27FC236}">
                          <a16:creationId xmlns:a16="http://schemas.microsoft.com/office/drawing/2014/main" id="{CB52CBE2-DB95-758F-DE2E-DC23FA96B3B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349" name="Group 2348">
                    <a:extLst>
                      <a:ext uri="{FF2B5EF4-FFF2-40B4-BE49-F238E27FC236}">
                        <a16:creationId xmlns:a16="http://schemas.microsoft.com/office/drawing/2014/main" id="{EF46253D-68CA-AD09-8D1F-8B7AEEDFF814}"/>
                      </a:ext>
                    </a:extLst>
                  </p:cNvPr>
                  <p:cNvGrpSpPr/>
                  <p:nvPr/>
                </p:nvGrpSpPr>
                <p:grpSpPr>
                  <a:xfrm rot="18218973" flipH="1">
                    <a:off x="767734" y="5642914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362" name="Freeform: Shape 2361">
                      <a:extLst>
                        <a:ext uri="{FF2B5EF4-FFF2-40B4-BE49-F238E27FC236}">
                          <a16:creationId xmlns:a16="http://schemas.microsoft.com/office/drawing/2014/main" id="{F56C6803-3705-2DDD-E7B2-09D013DB3869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63" name="Freeform: Shape 2362">
                      <a:extLst>
                        <a:ext uri="{FF2B5EF4-FFF2-40B4-BE49-F238E27FC236}">
                          <a16:creationId xmlns:a16="http://schemas.microsoft.com/office/drawing/2014/main" id="{4E93CA84-F53E-B097-E524-3ED2F344D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64" name="Freeform: Shape 2363">
                      <a:extLst>
                        <a:ext uri="{FF2B5EF4-FFF2-40B4-BE49-F238E27FC236}">
                          <a16:creationId xmlns:a16="http://schemas.microsoft.com/office/drawing/2014/main" id="{EA680148-EC23-FDA4-2B15-41FC0E2AA5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65" name="Freeform: Shape 2364">
                      <a:extLst>
                        <a:ext uri="{FF2B5EF4-FFF2-40B4-BE49-F238E27FC236}">
                          <a16:creationId xmlns:a16="http://schemas.microsoft.com/office/drawing/2014/main" id="{A1E3084D-94C0-173D-5D2C-F6548DFD0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66" name="Freeform: Shape 2365">
                      <a:extLst>
                        <a:ext uri="{FF2B5EF4-FFF2-40B4-BE49-F238E27FC236}">
                          <a16:creationId xmlns:a16="http://schemas.microsoft.com/office/drawing/2014/main" id="{172D8290-561E-8A5E-BBBC-3FA33894A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67" name="Freeform: Shape 2366">
                      <a:extLst>
                        <a:ext uri="{FF2B5EF4-FFF2-40B4-BE49-F238E27FC236}">
                          <a16:creationId xmlns:a16="http://schemas.microsoft.com/office/drawing/2014/main" id="{6A76A479-F63F-12C4-2F2B-86612AF89B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68" name="Freeform: Shape 2367">
                      <a:extLst>
                        <a:ext uri="{FF2B5EF4-FFF2-40B4-BE49-F238E27FC236}">
                          <a16:creationId xmlns:a16="http://schemas.microsoft.com/office/drawing/2014/main" id="{B124614C-381B-CC12-DEA9-50213083CD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69" name="Freeform: Shape 2368">
                      <a:extLst>
                        <a:ext uri="{FF2B5EF4-FFF2-40B4-BE49-F238E27FC236}">
                          <a16:creationId xmlns:a16="http://schemas.microsoft.com/office/drawing/2014/main" id="{D8EF8E37-0E01-32E0-4071-ADE99FA793F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70" name="Freeform: Shape 2369">
                      <a:extLst>
                        <a:ext uri="{FF2B5EF4-FFF2-40B4-BE49-F238E27FC236}">
                          <a16:creationId xmlns:a16="http://schemas.microsoft.com/office/drawing/2014/main" id="{ACA067BF-021D-6831-B43D-5AC2DBAA103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71" name="Freeform: Shape 2370">
                      <a:extLst>
                        <a:ext uri="{FF2B5EF4-FFF2-40B4-BE49-F238E27FC236}">
                          <a16:creationId xmlns:a16="http://schemas.microsoft.com/office/drawing/2014/main" id="{186151D5-7299-99D2-F9E2-6F190F7DF5F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72" name="Freeform: Shape 2371">
                      <a:extLst>
                        <a:ext uri="{FF2B5EF4-FFF2-40B4-BE49-F238E27FC236}">
                          <a16:creationId xmlns:a16="http://schemas.microsoft.com/office/drawing/2014/main" id="{398EB7A7-0679-B216-C59D-A6267F808A9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350" name="Group 2349">
                    <a:extLst>
                      <a:ext uri="{FF2B5EF4-FFF2-40B4-BE49-F238E27FC236}">
                        <a16:creationId xmlns:a16="http://schemas.microsoft.com/office/drawing/2014/main" id="{B15821B9-200A-4789-4A85-7BD61E7DCFA0}"/>
                      </a:ext>
                    </a:extLst>
                  </p:cNvPr>
                  <p:cNvGrpSpPr/>
                  <p:nvPr/>
                </p:nvGrpSpPr>
                <p:grpSpPr>
                  <a:xfrm rot="4582862">
                    <a:off x="2565048" y="6901009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351" name="Freeform: Shape 2350">
                      <a:extLst>
                        <a:ext uri="{FF2B5EF4-FFF2-40B4-BE49-F238E27FC236}">
                          <a16:creationId xmlns:a16="http://schemas.microsoft.com/office/drawing/2014/main" id="{E62199A0-72A1-E192-B764-ED928196CC69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52" name="Freeform: Shape 2351">
                      <a:extLst>
                        <a:ext uri="{FF2B5EF4-FFF2-40B4-BE49-F238E27FC236}">
                          <a16:creationId xmlns:a16="http://schemas.microsoft.com/office/drawing/2014/main" id="{7EA8AFA6-369E-5A2A-7759-4DBD210D2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53" name="Freeform: Shape 2352">
                      <a:extLst>
                        <a:ext uri="{FF2B5EF4-FFF2-40B4-BE49-F238E27FC236}">
                          <a16:creationId xmlns:a16="http://schemas.microsoft.com/office/drawing/2014/main" id="{7C5FC95D-D9DC-503A-8543-9F4FF4B592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54" name="Freeform: Shape 2353">
                      <a:extLst>
                        <a:ext uri="{FF2B5EF4-FFF2-40B4-BE49-F238E27FC236}">
                          <a16:creationId xmlns:a16="http://schemas.microsoft.com/office/drawing/2014/main" id="{E3FC3A2A-EC95-5BE2-D9B1-7DCABFD550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55" name="Freeform: Shape 2354">
                      <a:extLst>
                        <a:ext uri="{FF2B5EF4-FFF2-40B4-BE49-F238E27FC236}">
                          <a16:creationId xmlns:a16="http://schemas.microsoft.com/office/drawing/2014/main" id="{58919CCA-57D5-CBA1-2C0E-608FFDD66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56" name="Freeform: Shape 2355">
                      <a:extLst>
                        <a:ext uri="{FF2B5EF4-FFF2-40B4-BE49-F238E27FC236}">
                          <a16:creationId xmlns:a16="http://schemas.microsoft.com/office/drawing/2014/main" id="{A631D3AF-C419-E262-7CA6-33FB97E990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57" name="Freeform: Shape 2356">
                      <a:extLst>
                        <a:ext uri="{FF2B5EF4-FFF2-40B4-BE49-F238E27FC236}">
                          <a16:creationId xmlns:a16="http://schemas.microsoft.com/office/drawing/2014/main" id="{014AC8FB-C6AE-93E9-03EE-D5055FFE3D2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58" name="Freeform: Shape 2357">
                      <a:extLst>
                        <a:ext uri="{FF2B5EF4-FFF2-40B4-BE49-F238E27FC236}">
                          <a16:creationId xmlns:a16="http://schemas.microsoft.com/office/drawing/2014/main" id="{5162A1CD-A26B-C5E4-0FCD-58E7D24AB4F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59" name="Freeform: Shape 2358">
                      <a:extLst>
                        <a:ext uri="{FF2B5EF4-FFF2-40B4-BE49-F238E27FC236}">
                          <a16:creationId xmlns:a16="http://schemas.microsoft.com/office/drawing/2014/main" id="{D2FED7FA-2D59-63CA-281F-D5BAF2E6CC2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60" name="Freeform: Shape 2359">
                      <a:extLst>
                        <a:ext uri="{FF2B5EF4-FFF2-40B4-BE49-F238E27FC236}">
                          <a16:creationId xmlns:a16="http://schemas.microsoft.com/office/drawing/2014/main" id="{805D4963-8665-5A73-12C3-5C137C03E53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61" name="Freeform: Shape 2360">
                      <a:extLst>
                        <a:ext uri="{FF2B5EF4-FFF2-40B4-BE49-F238E27FC236}">
                          <a16:creationId xmlns:a16="http://schemas.microsoft.com/office/drawing/2014/main" id="{5DE04E25-F47C-E547-72EC-F4C1D59F9B7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</p:grpSp>
            <p:grpSp>
              <p:nvGrpSpPr>
                <p:cNvPr id="2270" name="Group 2269">
                  <a:extLst>
                    <a:ext uri="{FF2B5EF4-FFF2-40B4-BE49-F238E27FC236}">
                      <a16:creationId xmlns:a16="http://schemas.microsoft.com/office/drawing/2014/main" id="{ECAF42E0-5CC3-46F0-F1D6-8B32E776CCD6}"/>
                    </a:ext>
                  </a:extLst>
                </p:cNvPr>
                <p:cNvGrpSpPr/>
                <p:nvPr/>
              </p:nvGrpSpPr>
              <p:grpSpPr>
                <a:xfrm rot="20700000" flipH="1">
                  <a:off x="-2155838" y="3490249"/>
                  <a:ext cx="3550143" cy="4717456"/>
                  <a:chOff x="134830" y="2490449"/>
                  <a:chExt cx="4971973" cy="6606790"/>
                </a:xfrm>
                <a:grpFill/>
              </p:grpSpPr>
              <p:grpSp>
                <p:nvGrpSpPr>
                  <p:cNvPr id="2271" name="Group 2270">
                    <a:extLst>
                      <a:ext uri="{FF2B5EF4-FFF2-40B4-BE49-F238E27FC236}">
                        <a16:creationId xmlns:a16="http://schemas.microsoft.com/office/drawing/2014/main" id="{A8FA7D75-781C-F7A9-8BB4-310775FC00A0}"/>
                      </a:ext>
                    </a:extLst>
                  </p:cNvPr>
                  <p:cNvGrpSpPr/>
                  <p:nvPr/>
                </p:nvGrpSpPr>
                <p:grpSpPr>
                  <a:xfrm>
                    <a:off x="2204394" y="2490449"/>
                    <a:ext cx="1603164" cy="3511638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333" name="Freeform: Shape 2332">
                      <a:extLst>
                        <a:ext uri="{FF2B5EF4-FFF2-40B4-BE49-F238E27FC236}">
                          <a16:creationId xmlns:a16="http://schemas.microsoft.com/office/drawing/2014/main" id="{01D7565D-CC15-EDFD-76DC-195080BE0432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34" name="Freeform: Shape 2333">
                      <a:extLst>
                        <a:ext uri="{FF2B5EF4-FFF2-40B4-BE49-F238E27FC236}">
                          <a16:creationId xmlns:a16="http://schemas.microsoft.com/office/drawing/2014/main" id="{05EA9F06-0A66-6CE6-A13E-BD3B836BF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35" name="Freeform: Shape 2334">
                      <a:extLst>
                        <a:ext uri="{FF2B5EF4-FFF2-40B4-BE49-F238E27FC236}">
                          <a16:creationId xmlns:a16="http://schemas.microsoft.com/office/drawing/2014/main" id="{B31554BD-533C-FA73-7CB3-0D7EAB1FF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36" name="Freeform: Shape 2335">
                      <a:extLst>
                        <a:ext uri="{FF2B5EF4-FFF2-40B4-BE49-F238E27FC236}">
                          <a16:creationId xmlns:a16="http://schemas.microsoft.com/office/drawing/2014/main" id="{5EA27D93-2D7E-4D07-C85F-EAE84DE1E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37" name="Freeform: Shape 2336">
                      <a:extLst>
                        <a:ext uri="{FF2B5EF4-FFF2-40B4-BE49-F238E27FC236}">
                          <a16:creationId xmlns:a16="http://schemas.microsoft.com/office/drawing/2014/main" id="{2C5C4DE5-ED5A-32CC-4B77-80BD3A209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38" name="Freeform: Shape 2337">
                      <a:extLst>
                        <a:ext uri="{FF2B5EF4-FFF2-40B4-BE49-F238E27FC236}">
                          <a16:creationId xmlns:a16="http://schemas.microsoft.com/office/drawing/2014/main" id="{B4773EE9-547A-95EA-FD57-8445243271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39" name="Freeform: Shape 2338">
                      <a:extLst>
                        <a:ext uri="{FF2B5EF4-FFF2-40B4-BE49-F238E27FC236}">
                          <a16:creationId xmlns:a16="http://schemas.microsoft.com/office/drawing/2014/main" id="{314243E9-09F1-89CE-0E9D-B50DE399BAC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40" name="Freeform: Shape 2339">
                      <a:extLst>
                        <a:ext uri="{FF2B5EF4-FFF2-40B4-BE49-F238E27FC236}">
                          <a16:creationId xmlns:a16="http://schemas.microsoft.com/office/drawing/2014/main" id="{BD72182A-88CD-12E2-2FA6-D176E02D2A1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41" name="Freeform: Shape 2340">
                      <a:extLst>
                        <a:ext uri="{FF2B5EF4-FFF2-40B4-BE49-F238E27FC236}">
                          <a16:creationId xmlns:a16="http://schemas.microsoft.com/office/drawing/2014/main" id="{3C217AAF-02DC-B4BC-A7FE-0E091AABA93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42" name="Freeform: Shape 2341">
                      <a:extLst>
                        <a:ext uri="{FF2B5EF4-FFF2-40B4-BE49-F238E27FC236}">
                          <a16:creationId xmlns:a16="http://schemas.microsoft.com/office/drawing/2014/main" id="{778F836C-5B6E-3850-FEB1-65A929287A3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43" name="Freeform: Shape 2342">
                      <a:extLst>
                        <a:ext uri="{FF2B5EF4-FFF2-40B4-BE49-F238E27FC236}">
                          <a16:creationId xmlns:a16="http://schemas.microsoft.com/office/drawing/2014/main" id="{97735225-CCBB-B189-E6C0-FCB5288C15A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272" name="Group 2271">
                    <a:extLst>
                      <a:ext uri="{FF2B5EF4-FFF2-40B4-BE49-F238E27FC236}">
                        <a16:creationId xmlns:a16="http://schemas.microsoft.com/office/drawing/2014/main" id="{9159AF83-4098-8125-CBC6-2D35B56C67C7}"/>
                      </a:ext>
                    </a:extLst>
                  </p:cNvPr>
                  <p:cNvGrpSpPr/>
                  <p:nvPr/>
                </p:nvGrpSpPr>
                <p:grpSpPr>
                  <a:xfrm rot="3600000">
                    <a:off x="3410590" y="4512830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322" name="Freeform: Shape 2321">
                      <a:extLst>
                        <a:ext uri="{FF2B5EF4-FFF2-40B4-BE49-F238E27FC236}">
                          <a16:creationId xmlns:a16="http://schemas.microsoft.com/office/drawing/2014/main" id="{1651589B-92E4-BB80-6E12-1A32CE6C15B6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23" name="Freeform: Shape 2322">
                      <a:extLst>
                        <a:ext uri="{FF2B5EF4-FFF2-40B4-BE49-F238E27FC236}">
                          <a16:creationId xmlns:a16="http://schemas.microsoft.com/office/drawing/2014/main" id="{5581CC6F-7933-82A6-52CE-5697BF1C8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24" name="Freeform: Shape 2323">
                      <a:extLst>
                        <a:ext uri="{FF2B5EF4-FFF2-40B4-BE49-F238E27FC236}">
                          <a16:creationId xmlns:a16="http://schemas.microsoft.com/office/drawing/2014/main" id="{A6C321C8-9D46-A6B7-D02B-315596912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25" name="Freeform: Shape 2324">
                      <a:extLst>
                        <a:ext uri="{FF2B5EF4-FFF2-40B4-BE49-F238E27FC236}">
                          <a16:creationId xmlns:a16="http://schemas.microsoft.com/office/drawing/2014/main" id="{7E8683DA-BDBC-AA64-D677-D4BBCABD8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26" name="Freeform: Shape 2325">
                      <a:extLst>
                        <a:ext uri="{FF2B5EF4-FFF2-40B4-BE49-F238E27FC236}">
                          <a16:creationId xmlns:a16="http://schemas.microsoft.com/office/drawing/2014/main" id="{629E0FDD-BF08-E7C8-B14B-0E29FA23C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27" name="Freeform: Shape 2326">
                      <a:extLst>
                        <a:ext uri="{FF2B5EF4-FFF2-40B4-BE49-F238E27FC236}">
                          <a16:creationId xmlns:a16="http://schemas.microsoft.com/office/drawing/2014/main" id="{DC3B22C9-FBA8-6A0E-220E-E2F706D50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28" name="Freeform: Shape 2327">
                      <a:extLst>
                        <a:ext uri="{FF2B5EF4-FFF2-40B4-BE49-F238E27FC236}">
                          <a16:creationId xmlns:a16="http://schemas.microsoft.com/office/drawing/2014/main" id="{C7DD945B-007C-86C3-EC1C-0EFD5EA9B2E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29" name="Freeform: Shape 2328">
                      <a:extLst>
                        <a:ext uri="{FF2B5EF4-FFF2-40B4-BE49-F238E27FC236}">
                          <a16:creationId xmlns:a16="http://schemas.microsoft.com/office/drawing/2014/main" id="{03F30B48-1F00-AC7A-E936-6ECE78597C7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30" name="Freeform: Shape 2329">
                      <a:extLst>
                        <a:ext uri="{FF2B5EF4-FFF2-40B4-BE49-F238E27FC236}">
                          <a16:creationId xmlns:a16="http://schemas.microsoft.com/office/drawing/2014/main" id="{FC20E475-3776-C004-28F4-A70878EBABA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31" name="Freeform: Shape 2330">
                      <a:extLst>
                        <a:ext uri="{FF2B5EF4-FFF2-40B4-BE49-F238E27FC236}">
                          <a16:creationId xmlns:a16="http://schemas.microsoft.com/office/drawing/2014/main" id="{672A45BB-4F73-BDF2-E2F1-71759A516E6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32" name="Freeform: Shape 2331">
                      <a:extLst>
                        <a:ext uri="{FF2B5EF4-FFF2-40B4-BE49-F238E27FC236}">
                          <a16:creationId xmlns:a16="http://schemas.microsoft.com/office/drawing/2014/main" id="{770B74D4-9F1D-9025-A8E7-5D8C10F01B6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273" name="Group 2272">
                    <a:extLst>
                      <a:ext uri="{FF2B5EF4-FFF2-40B4-BE49-F238E27FC236}">
                        <a16:creationId xmlns:a16="http://schemas.microsoft.com/office/drawing/2014/main" id="{9E9CB643-94BF-0222-F764-D71808B9BB5B}"/>
                      </a:ext>
                    </a:extLst>
                  </p:cNvPr>
                  <p:cNvGrpSpPr/>
                  <p:nvPr/>
                </p:nvGrpSpPr>
                <p:grpSpPr>
                  <a:xfrm rot="20700000" flipH="1">
                    <a:off x="1619098" y="4327441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311" name="Freeform: Shape 2310">
                      <a:extLst>
                        <a:ext uri="{FF2B5EF4-FFF2-40B4-BE49-F238E27FC236}">
                          <a16:creationId xmlns:a16="http://schemas.microsoft.com/office/drawing/2014/main" id="{7E2F8430-B7E8-832D-0659-C3B52B323025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12" name="Freeform: Shape 2311">
                      <a:extLst>
                        <a:ext uri="{FF2B5EF4-FFF2-40B4-BE49-F238E27FC236}">
                          <a16:creationId xmlns:a16="http://schemas.microsoft.com/office/drawing/2014/main" id="{662FD24F-1653-BF7A-6011-692F36DC0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13" name="Freeform: Shape 2312">
                      <a:extLst>
                        <a:ext uri="{FF2B5EF4-FFF2-40B4-BE49-F238E27FC236}">
                          <a16:creationId xmlns:a16="http://schemas.microsoft.com/office/drawing/2014/main" id="{F94A5F8F-EC1B-EC28-7FEF-F5059659A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14" name="Freeform: Shape 2313">
                      <a:extLst>
                        <a:ext uri="{FF2B5EF4-FFF2-40B4-BE49-F238E27FC236}">
                          <a16:creationId xmlns:a16="http://schemas.microsoft.com/office/drawing/2014/main" id="{AE6E81BE-9926-6117-AD73-1F6A1F1D1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15" name="Freeform: Shape 2314">
                      <a:extLst>
                        <a:ext uri="{FF2B5EF4-FFF2-40B4-BE49-F238E27FC236}">
                          <a16:creationId xmlns:a16="http://schemas.microsoft.com/office/drawing/2014/main" id="{727F7EB6-313C-83C4-F8C0-5AE012A1A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16" name="Freeform: Shape 2315">
                      <a:extLst>
                        <a:ext uri="{FF2B5EF4-FFF2-40B4-BE49-F238E27FC236}">
                          <a16:creationId xmlns:a16="http://schemas.microsoft.com/office/drawing/2014/main" id="{627BCB59-356F-3330-D61D-541E5EAC8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17" name="Freeform: Shape 2316">
                      <a:extLst>
                        <a:ext uri="{FF2B5EF4-FFF2-40B4-BE49-F238E27FC236}">
                          <a16:creationId xmlns:a16="http://schemas.microsoft.com/office/drawing/2014/main" id="{FC837D82-7637-613D-A019-197D78AC567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18" name="Freeform: Shape 2317">
                      <a:extLst>
                        <a:ext uri="{FF2B5EF4-FFF2-40B4-BE49-F238E27FC236}">
                          <a16:creationId xmlns:a16="http://schemas.microsoft.com/office/drawing/2014/main" id="{5AE4408B-0801-A9B8-F400-3E2B3CA5018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19" name="Freeform: Shape 2318">
                      <a:extLst>
                        <a:ext uri="{FF2B5EF4-FFF2-40B4-BE49-F238E27FC236}">
                          <a16:creationId xmlns:a16="http://schemas.microsoft.com/office/drawing/2014/main" id="{23C90916-5735-51A2-D60A-B55DA1C8731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20" name="Freeform: Shape 2319">
                      <a:extLst>
                        <a:ext uri="{FF2B5EF4-FFF2-40B4-BE49-F238E27FC236}">
                          <a16:creationId xmlns:a16="http://schemas.microsoft.com/office/drawing/2014/main" id="{AE4FA38D-84E6-1C20-1A35-16D82BCBB40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21" name="Freeform: Shape 2320">
                      <a:extLst>
                        <a:ext uri="{FF2B5EF4-FFF2-40B4-BE49-F238E27FC236}">
                          <a16:creationId xmlns:a16="http://schemas.microsoft.com/office/drawing/2014/main" id="{73F0BC6D-A81A-81D9-7BE3-46AC501D1B0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sp>
                <p:nvSpPr>
                  <p:cNvPr id="2274" name="Freeform: Shape 2273">
                    <a:extLst>
                      <a:ext uri="{FF2B5EF4-FFF2-40B4-BE49-F238E27FC236}">
                        <a16:creationId xmlns:a16="http://schemas.microsoft.com/office/drawing/2014/main" id="{7FF32521-C4F7-1F40-3E7B-4F3ADC00C088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719910" y="5686101"/>
                    <a:ext cx="2629343" cy="34111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  <a:gd name="connsiteX0" fmla="*/ 163434 w 950041"/>
                      <a:gd name="connsiteY0" fmla="*/ 180774 h 4975609"/>
                      <a:gd name="connsiteX1" fmla="*/ 947205 w 950041"/>
                      <a:gd name="connsiteY1" fmla="*/ 2024088 h 4975609"/>
                      <a:gd name="connsiteX2" fmla="*/ 438167 w 950041"/>
                      <a:gd name="connsiteY2" fmla="*/ 4975590 h 4975609"/>
                      <a:gd name="connsiteX3" fmla="*/ 758519 w 950041"/>
                      <a:gd name="connsiteY3" fmla="*/ 1980546 h 4975609"/>
                      <a:gd name="connsiteX4" fmla="*/ 47319 w 950041"/>
                      <a:gd name="connsiteY4" fmla="*/ 267860 h 4975609"/>
                      <a:gd name="connsiteX5" fmla="*/ 163434 w 950041"/>
                      <a:gd name="connsiteY5" fmla="*/ 180774 h 4975609"/>
                      <a:gd name="connsiteX0" fmla="*/ 163434 w 1314302"/>
                      <a:gd name="connsiteY0" fmla="*/ 180774 h 3954132"/>
                      <a:gd name="connsiteX1" fmla="*/ 947205 w 1314302"/>
                      <a:gd name="connsiteY1" fmla="*/ 2024088 h 3954132"/>
                      <a:gd name="connsiteX2" fmla="*/ 1311075 w 1314302"/>
                      <a:gd name="connsiteY2" fmla="*/ 3954103 h 3954132"/>
                      <a:gd name="connsiteX3" fmla="*/ 758519 w 1314302"/>
                      <a:gd name="connsiteY3" fmla="*/ 1980546 h 3954132"/>
                      <a:gd name="connsiteX4" fmla="*/ 47319 w 1314302"/>
                      <a:gd name="connsiteY4" fmla="*/ 267860 h 3954132"/>
                      <a:gd name="connsiteX5" fmla="*/ 163434 w 1314302"/>
                      <a:gd name="connsiteY5" fmla="*/ 180774 h 3954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302" h="3954132">
                        <a:moveTo>
                          <a:pt x="163434" y="180774"/>
                        </a:moveTo>
                        <a:cubicBezTo>
                          <a:pt x="313415" y="473479"/>
                          <a:pt x="755932" y="1395200"/>
                          <a:pt x="947205" y="2024088"/>
                        </a:cubicBezTo>
                        <a:cubicBezTo>
                          <a:pt x="1138478" y="2652976"/>
                          <a:pt x="1342523" y="3961360"/>
                          <a:pt x="1311075" y="3954103"/>
                        </a:cubicBezTo>
                        <a:cubicBezTo>
                          <a:pt x="1279627" y="39468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grpSp>
                <p:nvGrpSpPr>
                  <p:cNvPr id="2275" name="Group 2274">
                    <a:extLst>
                      <a:ext uri="{FF2B5EF4-FFF2-40B4-BE49-F238E27FC236}">
                        <a16:creationId xmlns:a16="http://schemas.microsoft.com/office/drawing/2014/main" id="{17B075B9-5D0D-BF82-1F23-CB8726762D0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196528" y="5695457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300" name="Freeform: Shape 2299">
                      <a:extLst>
                        <a:ext uri="{FF2B5EF4-FFF2-40B4-BE49-F238E27FC236}">
                          <a16:creationId xmlns:a16="http://schemas.microsoft.com/office/drawing/2014/main" id="{172CBE4A-968A-BA99-C434-B44D6FFA5431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01" name="Freeform: Shape 2300">
                      <a:extLst>
                        <a:ext uri="{FF2B5EF4-FFF2-40B4-BE49-F238E27FC236}">
                          <a16:creationId xmlns:a16="http://schemas.microsoft.com/office/drawing/2014/main" id="{DC6752D5-A7D3-4213-B6C8-036ADDCF70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02" name="Freeform: Shape 2301">
                      <a:extLst>
                        <a:ext uri="{FF2B5EF4-FFF2-40B4-BE49-F238E27FC236}">
                          <a16:creationId xmlns:a16="http://schemas.microsoft.com/office/drawing/2014/main" id="{109FDE97-ABCF-7627-7DC9-600025260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03" name="Freeform: Shape 2302">
                      <a:extLst>
                        <a:ext uri="{FF2B5EF4-FFF2-40B4-BE49-F238E27FC236}">
                          <a16:creationId xmlns:a16="http://schemas.microsoft.com/office/drawing/2014/main" id="{B9B8E7EE-ECB2-0473-F22F-98CA7D10D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04" name="Freeform: Shape 2303">
                      <a:extLst>
                        <a:ext uri="{FF2B5EF4-FFF2-40B4-BE49-F238E27FC236}">
                          <a16:creationId xmlns:a16="http://schemas.microsoft.com/office/drawing/2014/main" id="{E0C54B16-6F69-4949-944D-196A5A6B7C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05" name="Freeform: Shape 2304">
                      <a:extLst>
                        <a:ext uri="{FF2B5EF4-FFF2-40B4-BE49-F238E27FC236}">
                          <a16:creationId xmlns:a16="http://schemas.microsoft.com/office/drawing/2014/main" id="{C760B61A-7EAE-A3D2-8FE9-6417E3B562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06" name="Freeform: Shape 2305">
                      <a:extLst>
                        <a:ext uri="{FF2B5EF4-FFF2-40B4-BE49-F238E27FC236}">
                          <a16:creationId xmlns:a16="http://schemas.microsoft.com/office/drawing/2014/main" id="{8634E6A6-874B-A4BF-D8E8-E7E9DCA28F4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07" name="Freeform: Shape 2306">
                      <a:extLst>
                        <a:ext uri="{FF2B5EF4-FFF2-40B4-BE49-F238E27FC236}">
                          <a16:creationId xmlns:a16="http://schemas.microsoft.com/office/drawing/2014/main" id="{4B0D8943-F6AE-E885-7A80-75C5B22875D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08" name="Freeform: Shape 2307">
                      <a:extLst>
                        <a:ext uri="{FF2B5EF4-FFF2-40B4-BE49-F238E27FC236}">
                          <a16:creationId xmlns:a16="http://schemas.microsoft.com/office/drawing/2014/main" id="{87846F07-8CA9-2BD9-F3DE-534C53AE450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09" name="Freeform: Shape 2308">
                      <a:extLst>
                        <a:ext uri="{FF2B5EF4-FFF2-40B4-BE49-F238E27FC236}">
                          <a16:creationId xmlns:a16="http://schemas.microsoft.com/office/drawing/2014/main" id="{5F99F310-43EC-C2AC-3981-BC7C6CFDFED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310" name="Freeform: Shape 2309">
                      <a:extLst>
                        <a:ext uri="{FF2B5EF4-FFF2-40B4-BE49-F238E27FC236}">
                          <a16:creationId xmlns:a16="http://schemas.microsoft.com/office/drawing/2014/main" id="{3DD1FD2B-BE71-FEC3-BBFB-AA898B95823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276" name="Group 2275">
                    <a:extLst>
                      <a:ext uri="{FF2B5EF4-FFF2-40B4-BE49-F238E27FC236}">
                        <a16:creationId xmlns:a16="http://schemas.microsoft.com/office/drawing/2014/main" id="{B4A7801E-518A-0E61-BCA3-9BDD04955C34}"/>
                      </a:ext>
                    </a:extLst>
                  </p:cNvPr>
                  <p:cNvGrpSpPr/>
                  <p:nvPr/>
                </p:nvGrpSpPr>
                <p:grpSpPr>
                  <a:xfrm rot="18218973" flipH="1">
                    <a:off x="767734" y="5642914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289" name="Freeform: Shape 2288">
                      <a:extLst>
                        <a:ext uri="{FF2B5EF4-FFF2-40B4-BE49-F238E27FC236}">
                          <a16:creationId xmlns:a16="http://schemas.microsoft.com/office/drawing/2014/main" id="{46CB94E8-C50E-C352-656E-8C54F5CC5E85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0" name="Freeform: Shape 2289">
                      <a:extLst>
                        <a:ext uri="{FF2B5EF4-FFF2-40B4-BE49-F238E27FC236}">
                          <a16:creationId xmlns:a16="http://schemas.microsoft.com/office/drawing/2014/main" id="{0FD3D8E0-86B2-B7A2-E22E-9F2B05151B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1" name="Freeform: Shape 2290">
                      <a:extLst>
                        <a:ext uri="{FF2B5EF4-FFF2-40B4-BE49-F238E27FC236}">
                          <a16:creationId xmlns:a16="http://schemas.microsoft.com/office/drawing/2014/main" id="{8B8D1D7A-9B95-534F-4970-748BE2122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2" name="Freeform: Shape 2291">
                      <a:extLst>
                        <a:ext uri="{FF2B5EF4-FFF2-40B4-BE49-F238E27FC236}">
                          <a16:creationId xmlns:a16="http://schemas.microsoft.com/office/drawing/2014/main" id="{E7C495EF-6501-3EEF-33C4-F3AFA8913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3" name="Freeform: Shape 2292">
                      <a:extLst>
                        <a:ext uri="{FF2B5EF4-FFF2-40B4-BE49-F238E27FC236}">
                          <a16:creationId xmlns:a16="http://schemas.microsoft.com/office/drawing/2014/main" id="{DA7E9A23-CBC1-AA45-8867-3184C15AA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4" name="Freeform: Shape 2293">
                      <a:extLst>
                        <a:ext uri="{FF2B5EF4-FFF2-40B4-BE49-F238E27FC236}">
                          <a16:creationId xmlns:a16="http://schemas.microsoft.com/office/drawing/2014/main" id="{B75B8753-77CA-B642-DF7F-080BE9835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5" name="Freeform: Shape 2294">
                      <a:extLst>
                        <a:ext uri="{FF2B5EF4-FFF2-40B4-BE49-F238E27FC236}">
                          <a16:creationId xmlns:a16="http://schemas.microsoft.com/office/drawing/2014/main" id="{F793E5D9-A91B-104D-9FE5-327E0E5FFFC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6" name="Freeform: Shape 2295">
                      <a:extLst>
                        <a:ext uri="{FF2B5EF4-FFF2-40B4-BE49-F238E27FC236}">
                          <a16:creationId xmlns:a16="http://schemas.microsoft.com/office/drawing/2014/main" id="{A03EBF70-FD0E-D869-F822-F8DE9B46246A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7" name="Freeform: Shape 2296">
                      <a:extLst>
                        <a:ext uri="{FF2B5EF4-FFF2-40B4-BE49-F238E27FC236}">
                          <a16:creationId xmlns:a16="http://schemas.microsoft.com/office/drawing/2014/main" id="{CE339EEA-C094-A144-178C-F64BF2C0B4E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8" name="Freeform: Shape 2297">
                      <a:extLst>
                        <a:ext uri="{FF2B5EF4-FFF2-40B4-BE49-F238E27FC236}">
                          <a16:creationId xmlns:a16="http://schemas.microsoft.com/office/drawing/2014/main" id="{F245392C-83D3-D07A-ADE6-680382F45B2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99" name="Freeform: Shape 2298">
                      <a:extLst>
                        <a:ext uri="{FF2B5EF4-FFF2-40B4-BE49-F238E27FC236}">
                          <a16:creationId xmlns:a16="http://schemas.microsoft.com/office/drawing/2014/main" id="{F7CA288A-B21A-CBFD-CF7B-1F93E793513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277" name="Group 2276">
                    <a:extLst>
                      <a:ext uri="{FF2B5EF4-FFF2-40B4-BE49-F238E27FC236}">
                        <a16:creationId xmlns:a16="http://schemas.microsoft.com/office/drawing/2014/main" id="{43AFC2E9-882F-DF3F-FBF7-D401872B23E7}"/>
                      </a:ext>
                    </a:extLst>
                  </p:cNvPr>
                  <p:cNvGrpSpPr/>
                  <p:nvPr/>
                </p:nvGrpSpPr>
                <p:grpSpPr>
                  <a:xfrm rot="4582862">
                    <a:off x="2565048" y="6901009"/>
                    <a:ext cx="1063309" cy="2329117"/>
                    <a:chOff x="771735" y="5982154"/>
                    <a:chExt cx="1603164" cy="3511638"/>
                  </a:xfrm>
                  <a:grpFill/>
                </p:grpSpPr>
                <p:sp>
                  <p:nvSpPr>
                    <p:cNvPr id="2278" name="Freeform: Shape 2277">
                      <a:extLst>
                        <a:ext uri="{FF2B5EF4-FFF2-40B4-BE49-F238E27FC236}">
                          <a16:creationId xmlns:a16="http://schemas.microsoft.com/office/drawing/2014/main" id="{82068125-B5E4-97F2-1C6E-8F60769371B5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981150" y="5982154"/>
                      <a:ext cx="835180" cy="35116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68126" h="4070630">
                          <a:moveTo>
                            <a:pt x="163434" y="180774"/>
                          </a:moveTo>
                          <a:cubicBezTo>
                            <a:pt x="313415" y="473479"/>
                            <a:pt x="850443" y="1375783"/>
                            <a:pt x="947205" y="2024088"/>
                          </a:cubicBezTo>
                          <a:cubicBezTo>
                            <a:pt x="1043967" y="2672393"/>
                            <a:pt x="775453" y="4077860"/>
                            <a:pt x="744005" y="4070603"/>
                          </a:cubicBezTo>
                          <a:cubicBezTo>
                            <a:pt x="712557" y="40633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79" name="Freeform: Shape 2278">
                      <a:extLst>
                        <a:ext uri="{FF2B5EF4-FFF2-40B4-BE49-F238E27FC236}">
                          <a16:creationId xmlns:a16="http://schemas.microsoft.com/office/drawing/2014/main" id="{53E721AF-34D2-6CFD-80C5-E5B39B729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72" y="620242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80" name="Freeform: Shape 2279">
                      <a:extLst>
                        <a:ext uri="{FF2B5EF4-FFF2-40B4-BE49-F238E27FC236}">
                          <a16:creationId xmlns:a16="http://schemas.microsoft.com/office/drawing/2014/main" id="{8D7CACD6-9F01-9982-8945-A96828DB6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822" y="6706970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81" name="Freeform: Shape 2280">
                      <a:extLst>
                        <a:ext uri="{FF2B5EF4-FFF2-40B4-BE49-F238E27FC236}">
                          <a16:creationId xmlns:a16="http://schemas.microsoft.com/office/drawing/2014/main" id="{C66AE2AD-E20E-C28E-7EE5-0004DCD21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8680" y="7146991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82" name="Freeform: Shape 2281">
                      <a:extLst>
                        <a:ext uri="{FF2B5EF4-FFF2-40B4-BE49-F238E27FC236}">
                          <a16:creationId xmlns:a16="http://schemas.microsoft.com/office/drawing/2014/main" id="{3531140A-8A92-45CF-4DE8-3106645F6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490" y="7808965"/>
                      <a:ext cx="732318" cy="72035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83" name="Freeform: Shape 2282">
                      <a:extLst>
                        <a:ext uri="{FF2B5EF4-FFF2-40B4-BE49-F238E27FC236}">
                          <a16:creationId xmlns:a16="http://schemas.microsoft.com/office/drawing/2014/main" id="{E4BEED02-01E4-1E88-1A82-237C93D0B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2188" y="8475093"/>
                      <a:ext cx="802372" cy="789260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84" name="Freeform: Shape 2283">
                      <a:extLst>
                        <a:ext uri="{FF2B5EF4-FFF2-40B4-BE49-F238E27FC236}">
                          <a16:creationId xmlns:a16="http://schemas.microsoft.com/office/drawing/2014/main" id="{B9B66ED6-3956-0ED4-F4D4-F7A3C26B6A1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80150" y="6182322"/>
                      <a:ext cx="259517" cy="255276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85" name="Freeform: Shape 2284">
                      <a:extLst>
                        <a:ext uri="{FF2B5EF4-FFF2-40B4-BE49-F238E27FC236}">
                          <a16:creationId xmlns:a16="http://schemas.microsoft.com/office/drawing/2014/main" id="{33B8D4B9-0DC7-923C-FC21-F992F8C8312B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69238" y="6574599"/>
                      <a:ext cx="391266" cy="384872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86" name="Freeform: Shape 2285">
                      <a:extLst>
                        <a:ext uri="{FF2B5EF4-FFF2-40B4-BE49-F238E27FC236}">
                          <a16:creationId xmlns:a16="http://schemas.microsoft.com/office/drawing/2014/main" id="{DF6DE10E-6446-194C-1957-E53977F263B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120659" y="7031187"/>
                      <a:ext cx="686219" cy="675005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87" name="Freeform: Shape 2286">
                      <a:extLst>
                        <a:ext uri="{FF2B5EF4-FFF2-40B4-BE49-F238E27FC236}">
                          <a16:creationId xmlns:a16="http://schemas.microsoft.com/office/drawing/2014/main" id="{BC3995DB-F9A5-22B9-CD5D-11A354DBEA8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98532" y="7594760"/>
                      <a:ext cx="724867" cy="713021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288" name="Freeform: Shape 2287">
                      <a:extLst>
                        <a:ext uri="{FF2B5EF4-FFF2-40B4-BE49-F238E27FC236}">
                          <a16:creationId xmlns:a16="http://schemas.microsoft.com/office/drawing/2014/main" id="{F63CFC04-6E8D-1E76-0FF5-69700A387D90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1735" y="8245719"/>
                      <a:ext cx="794208" cy="781229"/>
                    </a:xfrm>
                    <a:custGeom>
                      <a:avLst/>
                      <a:gdLst>
                        <a:gd name="connsiteX0" fmla="*/ 93018 w 615621"/>
                        <a:gd name="connsiteY0" fmla="*/ 566319 h 605561"/>
                        <a:gd name="connsiteX1" fmla="*/ 615532 w 615621"/>
                        <a:gd name="connsiteY1" fmla="*/ 262 h 605561"/>
                        <a:gd name="connsiteX2" fmla="*/ 49475 w 615621"/>
                        <a:gd name="connsiteY2" fmla="*/ 493748 h 605561"/>
                        <a:gd name="connsiteX3" fmla="*/ 93018 w 615621"/>
                        <a:gd name="connsiteY3" fmla="*/ 566319 h 605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15621" h="605561">
                          <a:moveTo>
                            <a:pt x="93018" y="566319"/>
                          </a:moveTo>
                          <a:cubicBezTo>
                            <a:pt x="187361" y="484071"/>
                            <a:pt x="622789" y="12357"/>
                            <a:pt x="615532" y="262"/>
                          </a:cubicBezTo>
                          <a:cubicBezTo>
                            <a:pt x="608275" y="-11833"/>
                            <a:pt x="136561" y="396986"/>
                            <a:pt x="49475" y="493748"/>
                          </a:cubicBezTo>
                          <a:cubicBezTo>
                            <a:pt x="-37611" y="590510"/>
                            <a:pt x="-1325" y="648567"/>
                            <a:pt x="93018" y="5663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</p:grpSp>
          </p:grpSp>
        </p:grpSp>
        <p:sp>
          <p:nvSpPr>
            <p:cNvPr id="2495" name="TextBox 2494">
              <a:extLst>
                <a:ext uri="{FF2B5EF4-FFF2-40B4-BE49-F238E27FC236}">
                  <a16:creationId xmlns:a16="http://schemas.microsoft.com/office/drawing/2014/main" id="{D5F5BE1D-F8CF-D570-A906-8D017F789B33}"/>
                </a:ext>
              </a:extLst>
            </p:cNvPr>
            <p:cNvSpPr txBox="1"/>
            <p:nvPr/>
          </p:nvSpPr>
          <p:spPr>
            <a:xfrm>
              <a:off x="1378076" y="3115196"/>
              <a:ext cx="1511930" cy="29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Direct contact</a:t>
              </a:r>
              <a:endParaRPr lang="en-US" sz="9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04" name="TextBox 2503">
              <a:extLst>
                <a:ext uri="{FF2B5EF4-FFF2-40B4-BE49-F238E27FC236}">
                  <a16:creationId xmlns:a16="http://schemas.microsoft.com/office/drawing/2014/main" id="{A5F77361-946B-6FE3-E2D3-25724A4E40E7}"/>
                </a:ext>
              </a:extLst>
            </p:cNvPr>
            <p:cNvSpPr txBox="1"/>
            <p:nvPr/>
          </p:nvSpPr>
          <p:spPr>
            <a:xfrm>
              <a:off x="2841719" y="3115196"/>
              <a:ext cx="2702532" cy="293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Indirect contact / fragmentation</a:t>
              </a:r>
              <a:endParaRPr lang="en-US" sz="9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2738" name="Group 2737">
              <a:extLst>
                <a:ext uri="{FF2B5EF4-FFF2-40B4-BE49-F238E27FC236}">
                  <a16:creationId xmlns:a16="http://schemas.microsoft.com/office/drawing/2014/main" id="{9BD971C1-0B1D-C80B-6B93-34ED817D7928}"/>
                </a:ext>
              </a:extLst>
            </p:cNvPr>
            <p:cNvGrpSpPr/>
            <p:nvPr/>
          </p:nvGrpSpPr>
          <p:grpSpPr>
            <a:xfrm>
              <a:off x="3098698" y="3450076"/>
              <a:ext cx="2188575" cy="1180646"/>
              <a:chOff x="676565" y="4498355"/>
              <a:chExt cx="2188575" cy="1180646"/>
            </a:xfrm>
          </p:grpSpPr>
          <p:grpSp>
            <p:nvGrpSpPr>
              <p:cNvPr id="2503" name="Group 2502">
                <a:extLst>
                  <a:ext uri="{FF2B5EF4-FFF2-40B4-BE49-F238E27FC236}">
                    <a16:creationId xmlns:a16="http://schemas.microsoft.com/office/drawing/2014/main" id="{8E9E573B-ED69-4B85-CDE0-A993510C22EF}"/>
                  </a:ext>
                </a:extLst>
              </p:cNvPr>
              <p:cNvGrpSpPr/>
              <p:nvPr/>
            </p:nvGrpSpPr>
            <p:grpSpPr>
              <a:xfrm>
                <a:off x="676565" y="4498355"/>
                <a:ext cx="2188575" cy="1180646"/>
                <a:chOff x="2113556" y="3389570"/>
                <a:chExt cx="2188575" cy="1180646"/>
              </a:xfrm>
            </p:grpSpPr>
            <p:pic>
              <p:nvPicPr>
                <p:cNvPr id="2505" name="Picture 2504" descr="A cloud of smok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3A3F9CF-CD11-ABAD-9401-0060A3B11F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1688" y="3980121"/>
                  <a:ext cx="830443" cy="590095"/>
                </a:xfrm>
                <a:prstGeom prst="rect">
                  <a:avLst/>
                </a:prstGeom>
              </p:spPr>
            </p:pic>
            <p:sp>
              <p:nvSpPr>
                <p:cNvPr id="2506" name="Freeform: Shape 2505">
                  <a:extLst>
                    <a:ext uri="{FF2B5EF4-FFF2-40B4-BE49-F238E27FC236}">
                      <a16:creationId xmlns:a16="http://schemas.microsoft.com/office/drawing/2014/main" id="{360E0DC9-FF50-1954-3752-399A7DE4A9BF}"/>
                    </a:ext>
                  </a:extLst>
                </p:cNvPr>
                <p:cNvSpPr/>
                <p:nvPr/>
              </p:nvSpPr>
              <p:spPr>
                <a:xfrm>
                  <a:off x="3518914" y="3995075"/>
                  <a:ext cx="533063" cy="390484"/>
                </a:xfrm>
                <a:custGeom>
                  <a:avLst/>
                  <a:gdLst>
                    <a:gd name="connsiteX0" fmla="*/ 254070 w 533063"/>
                    <a:gd name="connsiteY0" fmla="*/ 663 h 390484"/>
                    <a:gd name="connsiteX1" fmla="*/ 339795 w 533063"/>
                    <a:gd name="connsiteY1" fmla="*/ 81625 h 390484"/>
                    <a:gd name="connsiteX2" fmla="*/ 477907 w 533063"/>
                    <a:gd name="connsiteY2" fmla="*/ 57813 h 390484"/>
                    <a:gd name="connsiteX3" fmla="*/ 530295 w 533063"/>
                    <a:gd name="connsiteY3" fmla="*/ 138775 h 390484"/>
                    <a:gd name="connsiteX4" fmla="*/ 401707 w 533063"/>
                    <a:gd name="connsiteY4" fmla="*/ 257838 h 390484"/>
                    <a:gd name="connsiteX5" fmla="*/ 163582 w 533063"/>
                    <a:gd name="connsiteY5" fmla="*/ 381663 h 390484"/>
                    <a:gd name="connsiteX6" fmla="*/ 6420 w 533063"/>
                    <a:gd name="connsiteY6" fmla="*/ 367375 h 390484"/>
                    <a:gd name="connsiteX7" fmla="*/ 34995 w 533063"/>
                    <a:gd name="connsiteY7" fmla="*/ 262600 h 390484"/>
                    <a:gd name="connsiteX8" fmla="*/ 77857 w 533063"/>
                    <a:gd name="connsiteY8" fmla="*/ 167350 h 390484"/>
                    <a:gd name="connsiteX9" fmla="*/ 230257 w 533063"/>
                    <a:gd name="connsiteY9" fmla="*/ 134013 h 390484"/>
                    <a:gd name="connsiteX10" fmla="*/ 254070 w 533063"/>
                    <a:gd name="connsiteY10" fmla="*/ 663 h 390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33063" h="390484">
                      <a:moveTo>
                        <a:pt x="254070" y="663"/>
                      </a:moveTo>
                      <a:cubicBezTo>
                        <a:pt x="272326" y="-8068"/>
                        <a:pt x="302489" y="72100"/>
                        <a:pt x="339795" y="81625"/>
                      </a:cubicBezTo>
                      <a:cubicBezTo>
                        <a:pt x="377101" y="91150"/>
                        <a:pt x="446157" y="48288"/>
                        <a:pt x="477907" y="57813"/>
                      </a:cubicBezTo>
                      <a:cubicBezTo>
                        <a:pt x="509657" y="67338"/>
                        <a:pt x="542995" y="105438"/>
                        <a:pt x="530295" y="138775"/>
                      </a:cubicBezTo>
                      <a:cubicBezTo>
                        <a:pt x="517595" y="172113"/>
                        <a:pt x="462826" y="217357"/>
                        <a:pt x="401707" y="257838"/>
                      </a:cubicBezTo>
                      <a:cubicBezTo>
                        <a:pt x="340588" y="298319"/>
                        <a:pt x="229463" y="363407"/>
                        <a:pt x="163582" y="381663"/>
                      </a:cubicBezTo>
                      <a:cubicBezTo>
                        <a:pt x="97701" y="399919"/>
                        <a:pt x="27851" y="387219"/>
                        <a:pt x="6420" y="367375"/>
                      </a:cubicBezTo>
                      <a:cubicBezTo>
                        <a:pt x="-15011" y="347531"/>
                        <a:pt x="23089" y="295938"/>
                        <a:pt x="34995" y="262600"/>
                      </a:cubicBezTo>
                      <a:cubicBezTo>
                        <a:pt x="46901" y="229262"/>
                        <a:pt x="45313" y="188781"/>
                        <a:pt x="77857" y="167350"/>
                      </a:cubicBezTo>
                      <a:cubicBezTo>
                        <a:pt x="110401" y="145919"/>
                        <a:pt x="200095" y="157825"/>
                        <a:pt x="230257" y="134013"/>
                      </a:cubicBezTo>
                      <a:cubicBezTo>
                        <a:pt x="260419" y="110201"/>
                        <a:pt x="235814" y="9394"/>
                        <a:pt x="254070" y="663"/>
                      </a:cubicBezTo>
                      <a:close/>
                    </a:path>
                  </a:pathLst>
                </a:custGeom>
                <a:solidFill>
                  <a:schemeClr val="bg1">
                    <a:alpha val="74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2507" name="Group 2506">
                  <a:extLst>
                    <a:ext uri="{FF2B5EF4-FFF2-40B4-BE49-F238E27FC236}">
                      <a16:creationId xmlns:a16="http://schemas.microsoft.com/office/drawing/2014/main" id="{BB9514AA-FA54-7B38-CDFB-8A4480505541}"/>
                    </a:ext>
                  </a:extLst>
                </p:cNvPr>
                <p:cNvGrpSpPr/>
                <p:nvPr/>
              </p:nvGrpSpPr>
              <p:grpSpPr>
                <a:xfrm>
                  <a:off x="2113556" y="3389570"/>
                  <a:ext cx="1161522" cy="1161522"/>
                  <a:chOff x="-2155838" y="2110286"/>
                  <a:chExt cx="7390367" cy="7341993"/>
                </a:xfrm>
                <a:solidFill>
                  <a:schemeClr val="bg1">
                    <a:lumMod val="50000"/>
                  </a:schemeClr>
                </a:solidFill>
              </p:grpSpPr>
              <p:grpSp>
                <p:nvGrpSpPr>
                  <p:cNvPr id="2508" name="Group 2507">
                    <a:extLst>
                      <a:ext uri="{FF2B5EF4-FFF2-40B4-BE49-F238E27FC236}">
                        <a16:creationId xmlns:a16="http://schemas.microsoft.com/office/drawing/2014/main" id="{30FF6648-9E1C-280A-5B3C-E107BFFCA53A}"/>
                      </a:ext>
                    </a:extLst>
                  </p:cNvPr>
                  <p:cNvGrpSpPr/>
                  <p:nvPr/>
                </p:nvGrpSpPr>
                <p:grpSpPr>
                  <a:xfrm>
                    <a:off x="617952" y="9026889"/>
                    <a:ext cx="1198325" cy="425390"/>
                    <a:chOff x="617950" y="7553687"/>
                    <a:chExt cx="1198324" cy="425392"/>
                  </a:xfrm>
                  <a:grpFill/>
                </p:grpSpPr>
                <p:sp>
                  <p:nvSpPr>
                    <p:cNvPr id="2731" name="Oval 2730">
                      <a:extLst>
                        <a:ext uri="{FF2B5EF4-FFF2-40B4-BE49-F238E27FC236}">
                          <a16:creationId xmlns:a16="http://schemas.microsoft.com/office/drawing/2014/main" id="{EEF14F1E-B1F9-FA4D-7FC9-7AB0FBEC7D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950" y="7766383"/>
                      <a:ext cx="1198324" cy="21269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732" name="Flowchart: Manual Operation 2731">
                      <a:extLst>
                        <a:ext uri="{FF2B5EF4-FFF2-40B4-BE49-F238E27FC236}">
                          <a16:creationId xmlns:a16="http://schemas.microsoft.com/office/drawing/2014/main" id="{66D5854B-91C9-E634-E1E7-B669CF94DF6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33415" y="7649167"/>
                      <a:ext cx="1167394" cy="212696"/>
                    </a:xfrm>
                    <a:prstGeom prst="flowChartManualOperation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45AE8B0B-2C18-C34D-367D-621EFEA37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394" y="7553687"/>
                      <a:ext cx="702679" cy="21269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</p:grpSp>
              <p:grpSp>
                <p:nvGrpSpPr>
                  <p:cNvPr id="2509" name="Group 2508">
                    <a:extLst>
                      <a:ext uri="{FF2B5EF4-FFF2-40B4-BE49-F238E27FC236}">
                        <a16:creationId xmlns:a16="http://schemas.microsoft.com/office/drawing/2014/main" id="{58ACE037-5B56-3E5F-A534-89A2764CFBDD}"/>
                      </a:ext>
                    </a:extLst>
                  </p:cNvPr>
                  <p:cNvGrpSpPr/>
                  <p:nvPr/>
                </p:nvGrpSpPr>
                <p:grpSpPr>
                  <a:xfrm>
                    <a:off x="262557" y="2110286"/>
                    <a:ext cx="4971972" cy="6606792"/>
                    <a:chOff x="134830" y="2490449"/>
                    <a:chExt cx="4971973" cy="6606790"/>
                  </a:xfrm>
                  <a:grpFill/>
                </p:grpSpPr>
                <p:grpSp>
                  <p:nvGrpSpPr>
                    <p:cNvPr id="2658" name="Group 2657">
                      <a:extLst>
                        <a:ext uri="{FF2B5EF4-FFF2-40B4-BE49-F238E27FC236}">
                          <a16:creationId xmlns:a16="http://schemas.microsoft.com/office/drawing/2014/main" id="{AAC70C93-47E3-66EA-8F53-669AC81267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04394" y="2490449"/>
                      <a:ext cx="1603164" cy="3511638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720" name="Freeform: Shape 2719">
                        <a:extLst>
                          <a:ext uri="{FF2B5EF4-FFF2-40B4-BE49-F238E27FC236}">
                            <a16:creationId xmlns:a16="http://schemas.microsoft.com/office/drawing/2014/main" id="{9B6C7FD0-762D-513A-2421-CAC70770F2B2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21" name="Freeform: Shape 2720">
                        <a:extLst>
                          <a:ext uri="{FF2B5EF4-FFF2-40B4-BE49-F238E27FC236}">
                            <a16:creationId xmlns:a16="http://schemas.microsoft.com/office/drawing/2014/main" id="{6222D671-6255-4968-EB12-1FEF0C5190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22" name="Freeform: Shape 2721">
                        <a:extLst>
                          <a:ext uri="{FF2B5EF4-FFF2-40B4-BE49-F238E27FC236}">
                            <a16:creationId xmlns:a16="http://schemas.microsoft.com/office/drawing/2014/main" id="{EEBFBBEE-B6C6-C4BD-2DA2-2A2DC781D9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23" name="Freeform: Shape 2722">
                        <a:extLst>
                          <a:ext uri="{FF2B5EF4-FFF2-40B4-BE49-F238E27FC236}">
                            <a16:creationId xmlns:a16="http://schemas.microsoft.com/office/drawing/2014/main" id="{D0C813CD-296C-2852-F9F2-898224314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24" name="Freeform: Shape 2723">
                        <a:extLst>
                          <a:ext uri="{FF2B5EF4-FFF2-40B4-BE49-F238E27FC236}">
                            <a16:creationId xmlns:a16="http://schemas.microsoft.com/office/drawing/2014/main" id="{5F0D7073-8026-FB02-7C02-E4329A5FB4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25" name="Freeform: Shape 2724">
                        <a:extLst>
                          <a:ext uri="{FF2B5EF4-FFF2-40B4-BE49-F238E27FC236}">
                            <a16:creationId xmlns:a16="http://schemas.microsoft.com/office/drawing/2014/main" id="{1A598F45-1DC3-6630-773A-8C74FDEED4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26" name="Freeform: Shape 2725">
                        <a:extLst>
                          <a:ext uri="{FF2B5EF4-FFF2-40B4-BE49-F238E27FC236}">
                            <a16:creationId xmlns:a16="http://schemas.microsoft.com/office/drawing/2014/main" id="{8E57E0BB-5029-E13A-6727-D6C5BFB9C0D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27" name="Freeform: Shape 2726">
                        <a:extLst>
                          <a:ext uri="{FF2B5EF4-FFF2-40B4-BE49-F238E27FC236}">
                            <a16:creationId xmlns:a16="http://schemas.microsoft.com/office/drawing/2014/main" id="{620F4CE0-11A8-A5EF-B2DF-B9F3E8CF67A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28" name="Freeform: Shape 2727">
                        <a:extLst>
                          <a:ext uri="{FF2B5EF4-FFF2-40B4-BE49-F238E27FC236}">
                            <a16:creationId xmlns:a16="http://schemas.microsoft.com/office/drawing/2014/main" id="{C043B88B-01CF-B1A6-8A13-CCFD0E76E9B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29" name="Freeform: Shape 2728">
                        <a:extLst>
                          <a:ext uri="{FF2B5EF4-FFF2-40B4-BE49-F238E27FC236}">
                            <a16:creationId xmlns:a16="http://schemas.microsoft.com/office/drawing/2014/main" id="{5EA06AA8-DFE6-2B61-95DB-DCA87BA1267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30" name="Freeform: Shape 2729">
                        <a:extLst>
                          <a:ext uri="{FF2B5EF4-FFF2-40B4-BE49-F238E27FC236}">
                            <a16:creationId xmlns:a16="http://schemas.microsoft.com/office/drawing/2014/main" id="{80E13BD1-950D-3A84-CE8B-0EAD3915689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659" name="Group 2658">
                      <a:extLst>
                        <a:ext uri="{FF2B5EF4-FFF2-40B4-BE49-F238E27FC236}">
                          <a16:creationId xmlns:a16="http://schemas.microsoft.com/office/drawing/2014/main" id="{06366A0F-FF85-E8EC-DE45-18A7AAC5291F}"/>
                        </a:ext>
                      </a:extLst>
                    </p:cNvPr>
                    <p:cNvGrpSpPr/>
                    <p:nvPr/>
                  </p:nvGrpSpPr>
                  <p:grpSpPr>
                    <a:xfrm rot="3600000">
                      <a:off x="3410590" y="4512830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709" name="Freeform: Shape 2708">
                        <a:extLst>
                          <a:ext uri="{FF2B5EF4-FFF2-40B4-BE49-F238E27FC236}">
                            <a16:creationId xmlns:a16="http://schemas.microsoft.com/office/drawing/2014/main" id="{14889760-0D13-35C0-AA2A-453EEB8C4C5E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0" name="Freeform: Shape 2709">
                        <a:extLst>
                          <a:ext uri="{FF2B5EF4-FFF2-40B4-BE49-F238E27FC236}">
                            <a16:creationId xmlns:a16="http://schemas.microsoft.com/office/drawing/2014/main" id="{81AAABCF-F27F-887C-4AFC-7FE7A256CA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1" name="Freeform: Shape 2710">
                        <a:extLst>
                          <a:ext uri="{FF2B5EF4-FFF2-40B4-BE49-F238E27FC236}">
                            <a16:creationId xmlns:a16="http://schemas.microsoft.com/office/drawing/2014/main" id="{8CE41970-94A9-F58E-49E5-10E69504B6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2" name="Freeform: Shape 2711">
                        <a:extLst>
                          <a:ext uri="{FF2B5EF4-FFF2-40B4-BE49-F238E27FC236}">
                            <a16:creationId xmlns:a16="http://schemas.microsoft.com/office/drawing/2014/main" id="{3A91C91C-4C4C-02DB-F7BC-47370B9435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3" name="Freeform: Shape 2712">
                        <a:extLst>
                          <a:ext uri="{FF2B5EF4-FFF2-40B4-BE49-F238E27FC236}">
                            <a16:creationId xmlns:a16="http://schemas.microsoft.com/office/drawing/2014/main" id="{85765176-C901-EAC4-A2A6-0B39C0E63A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4" name="Freeform: Shape 2713">
                        <a:extLst>
                          <a:ext uri="{FF2B5EF4-FFF2-40B4-BE49-F238E27FC236}">
                            <a16:creationId xmlns:a16="http://schemas.microsoft.com/office/drawing/2014/main" id="{73826B6F-5052-3AD6-A3DB-68EFEC95C3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5" name="Freeform: Shape 2714">
                        <a:extLst>
                          <a:ext uri="{FF2B5EF4-FFF2-40B4-BE49-F238E27FC236}">
                            <a16:creationId xmlns:a16="http://schemas.microsoft.com/office/drawing/2014/main" id="{952960D3-EDAC-6B01-17AE-0D1A0087CB0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6" name="Freeform: Shape 2715">
                        <a:extLst>
                          <a:ext uri="{FF2B5EF4-FFF2-40B4-BE49-F238E27FC236}">
                            <a16:creationId xmlns:a16="http://schemas.microsoft.com/office/drawing/2014/main" id="{AE9E536F-C842-9E97-5215-A1563228BD3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7" name="Freeform: Shape 2716">
                        <a:extLst>
                          <a:ext uri="{FF2B5EF4-FFF2-40B4-BE49-F238E27FC236}">
                            <a16:creationId xmlns:a16="http://schemas.microsoft.com/office/drawing/2014/main" id="{D3D04457-FDFE-0D4E-4265-CCDB0F925D8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8" name="Freeform: Shape 2717">
                        <a:extLst>
                          <a:ext uri="{FF2B5EF4-FFF2-40B4-BE49-F238E27FC236}">
                            <a16:creationId xmlns:a16="http://schemas.microsoft.com/office/drawing/2014/main" id="{0B8195CB-A698-32F6-CA1D-55B4A059FFC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19" name="Freeform: Shape 2718">
                        <a:extLst>
                          <a:ext uri="{FF2B5EF4-FFF2-40B4-BE49-F238E27FC236}">
                            <a16:creationId xmlns:a16="http://schemas.microsoft.com/office/drawing/2014/main" id="{6465C033-CD1C-D1E7-C122-2C40C9E2991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660" name="Group 2659">
                      <a:extLst>
                        <a:ext uri="{FF2B5EF4-FFF2-40B4-BE49-F238E27FC236}">
                          <a16:creationId xmlns:a16="http://schemas.microsoft.com/office/drawing/2014/main" id="{3A9702C0-9641-254C-E938-DA79DE90A932}"/>
                        </a:ext>
                      </a:extLst>
                    </p:cNvPr>
                    <p:cNvGrpSpPr/>
                    <p:nvPr/>
                  </p:nvGrpSpPr>
                  <p:grpSpPr>
                    <a:xfrm rot="20700000" flipH="1">
                      <a:off x="1619098" y="4327441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698" name="Freeform: Shape 2697">
                        <a:extLst>
                          <a:ext uri="{FF2B5EF4-FFF2-40B4-BE49-F238E27FC236}">
                            <a16:creationId xmlns:a16="http://schemas.microsoft.com/office/drawing/2014/main" id="{C1B0A1B9-5192-8162-3195-CDC77CE2BCD9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99" name="Freeform: Shape 2698">
                        <a:extLst>
                          <a:ext uri="{FF2B5EF4-FFF2-40B4-BE49-F238E27FC236}">
                            <a16:creationId xmlns:a16="http://schemas.microsoft.com/office/drawing/2014/main" id="{C8EFD36C-FB0F-B1CD-BAFA-824F6F094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00" name="Freeform: Shape 2699">
                        <a:extLst>
                          <a:ext uri="{FF2B5EF4-FFF2-40B4-BE49-F238E27FC236}">
                            <a16:creationId xmlns:a16="http://schemas.microsoft.com/office/drawing/2014/main" id="{9E159987-6EED-92E5-F3B7-6B2F817297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01" name="Freeform: Shape 2700">
                        <a:extLst>
                          <a:ext uri="{FF2B5EF4-FFF2-40B4-BE49-F238E27FC236}">
                            <a16:creationId xmlns:a16="http://schemas.microsoft.com/office/drawing/2014/main" id="{6667010F-96E7-568F-56AB-741719F8CF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02" name="Freeform: Shape 2701">
                        <a:extLst>
                          <a:ext uri="{FF2B5EF4-FFF2-40B4-BE49-F238E27FC236}">
                            <a16:creationId xmlns:a16="http://schemas.microsoft.com/office/drawing/2014/main" id="{2D0FFBD6-5071-3CD7-2E88-985BF05FCC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03" name="Freeform: Shape 2702">
                        <a:extLst>
                          <a:ext uri="{FF2B5EF4-FFF2-40B4-BE49-F238E27FC236}">
                            <a16:creationId xmlns:a16="http://schemas.microsoft.com/office/drawing/2014/main" id="{2E3F1736-DD1F-1EDA-DC92-FCF02A8051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04" name="Freeform: Shape 2703">
                        <a:extLst>
                          <a:ext uri="{FF2B5EF4-FFF2-40B4-BE49-F238E27FC236}">
                            <a16:creationId xmlns:a16="http://schemas.microsoft.com/office/drawing/2014/main" id="{8806B05C-9C4F-77D1-094D-85303138FA4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05" name="Freeform: Shape 2704">
                        <a:extLst>
                          <a:ext uri="{FF2B5EF4-FFF2-40B4-BE49-F238E27FC236}">
                            <a16:creationId xmlns:a16="http://schemas.microsoft.com/office/drawing/2014/main" id="{05167EF8-3E08-CC0B-710E-440D6F1B886B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06" name="Freeform: Shape 2705">
                        <a:extLst>
                          <a:ext uri="{FF2B5EF4-FFF2-40B4-BE49-F238E27FC236}">
                            <a16:creationId xmlns:a16="http://schemas.microsoft.com/office/drawing/2014/main" id="{BA478007-AD3C-4999-9C93-6C025CDA016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07" name="Freeform: Shape 2706">
                        <a:extLst>
                          <a:ext uri="{FF2B5EF4-FFF2-40B4-BE49-F238E27FC236}">
                            <a16:creationId xmlns:a16="http://schemas.microsoft.com/office/drawing/2014/main" id="{3B874978-05E8-F96F-0152-EFFFBC38BBCB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708" name="Freeform: Shape 2707">
                        <a:extLst>
                          <a:ext uri="{FF2B5EF4-FFF2-40B4-BE49-F238E27FC236}">
                            <a16:creationId xmlns:a16="http://schemas.microsoft.com/office/drawing/2014/main" id="{CC721E11-5199-DDAF-0592-4401D5019E4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sp>
                  <p:nvSpPr>
                    <p:cNvPr id="2661" name="Freeform: Shape 2660">
                      <a:extLst>
                        <a:ext uri="{FF2B5EF4-FFF2-40B4-BE49-F238E27FC236}">
                          <a16:creationId xmlns:a16="http://schemas.microsoft.com/office/drawing/2014/main" id="{B635B392-5865-B8F5-22EE-77B189B7EB27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719910" y="5686101"/>
                      <a:ext cx="2629343" cy="34111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  <a:gd name="connsiteX0" fmla="*/ 163434 w 950041"/>
                        <a:gd name="connsiteY0" fmla="*/ 180774 h 4975609"/>
                        <a:gd name="connsiteX1" fmla="*/ 947205 w 950041"/>
                        <a:gd name="connsiteY1" fmla="*/ 2024088 h 4975609"/>
                        <a:gd name="connsiteX2" fmla="*/ 438167 w 950041"/>
                        <a:gd name="connsiteY2" fmla="*/ 4975590 h 4975609"/>
                        <a:gd name="connsiteX3" fmla="*/ 758519 w 950041"/>
                        <a:gd name="connsiteY3" fmla="*/ 1980546 h 4975609"/>
                        <a:gd name="connsiteX4" fmla="*/ 47319 w 950041"/>
                        <a:gd name="connsiteY4" fmla="*/ 267860 h 4975609"/>
                        <a:gd name="connsiteX5" fmla="*/ 163434 w 950041"/>
                        <a:gd name="connsiteY5" fmla="*/ 180774 h 4975609"/>
                        <a:gd name="connsiteX0" fmla="*/ 163434 w 1314302"/>
                        <a:gd name="connsiteY0" fmla="*/ 180774 h 3954132"/>
                        <a:gd name="connsiteX1" fmla="*/ 947205 w 1314302"/>
                        <a:gd name="connsiteY1" fmla="*/ 2024088 h 3954132"/>
                        <a:gd name="connsiteX2" fmla="*/ 1311075 w 1314302"/>
                        <a:gd name="connsiteY2" fmla="*/ 3954103 h 3954132"/>
                        <a:gd name="connsiteX3" fmla="*/ 758519 w 1314302"/>
                        <a:gd name="connsiteY3" fmla="*/ 1980546 h 3954132"/>
                        <a:gd name="connsiteX4" fmla="*/ 47319 w 1314302"/>
                        <a:gd name="connsiteY4" fmla="*/ 267860 h 3954132"/>
                        <a:gd name="connsiteX5" fmla="*/ 163434 w 1314302"/>
                        <a:gd name="connsiteY5" fmla="*/ 180774 h 39541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14302" h="3954132">
                          <a:moveTo>
                            <a:pt x="163434" y="180774"/>
                          </a:moveTo>
                          <a:cubicBezTo>
                            <a:pt x="313415" y="473479"/>
                            <a:pt x="755932" y="1395200"/>
                            <a:pt x="947205" y="2024088"/>
                          </a:cubicBezTo>
                          <a:cubicBezTo>
                            <a:pt x="1138478" y="2652976"/>
                            <a:pt x="1342523" y="3961360"/>
                            <a:pt x="1311075" y="3954103"/>
                          </a:cubicBezTo>
                          <a:cubicBezTo>
                            <a:pt x="1279627" y="39468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grpSp>
                  <p:nvGrpSpPr>
                    <p:cNvPr id="2662" name="Group 2661">
                      <a:extLst>
                        <a:ext uri="{FF2B5EF4-FFF2-40B4-BE49-F238E27FC236}">
                          <a16:creationId xmlns:a16="http://schemas.microsoft.com/office/drawing/2014/main" id="{56230BB9-14D0-D020-2DD9-009B076C553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196528" y="5695457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687" name="Freeform: Shape 2686">
                        <a:extLst>
                          <a:ext uri="{FF2B5EF4-FFF2-40B4-BE49-F238E27FC236}">
                            <a16:creationId xmlns:a16="http://schemas.microsoft.com/office/drawing/2014/main" id="{4CEB63B3-34C3-3C02-9B9B-930820A2B32C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88" name="Freeform: Shape 2687">
                        <a:extLst>
                          <a:ext uri="{FF2B5EF4-FFF2-40B4-BE49-F238E27FC236}">
                            <a16:creationId xmlns:a16="http://schemas.microsoft.com/office/drawing/2014/main" id="{4441A8E0-C2FE-5E8D-4AEA-C66A349392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89" name="Freeform: Shape 2688">
                        <a:extLst>
                          <a:ext uri="{FF2B5EF4-FFF2-40B4-BE49-F238E27FC236}">
                            <a16:creationId xmlns:a16="http://schemas.microsoft.com/office/drawing/2014/main" id="{A4921F4E-74C6-6E3C-7CB2-50B6F35CF0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90" name="Freeform: Shape 2689">
                        <a:extLst>
                          <a:ext uri="{FF2B5EF4-FFF2-40B4-BE49-F238E27FC236}">
                            <a16:creationId xmlns:a16="http://schemas.microsoft.com/office/drawing/2014/main" id="{7A506F82-5966-9370-D89B-49AE47994F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91" name="Freeform: Shape 2690">
                        <a:extLst>
                          <a:ext uri="{FF2B5EF4-FFF2-40B4-BE49-F238E27FC236}">
                            <a16:creationId xmlns:a16="http://schemas.microsoft.com/office/drawing/2014/main" id="{C44967CF-C695-BBBC-1F10-5AE23C93C5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92" name="Freeform: Shape 2691">
                        <a:extLst>
                          <a:ext uri="{FF2B5EF4-FFF2-40B4-BE49-F238E27FC236}">
                            <a16:creationId xmlns:a16="http://schemas.microsoft.com/office/drawing/2014/main" id="{3C87B013-A203-A8C1-1863-2AF68719E1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93" name="Freeform: Shape 2692">
                        <a:extLst>
                          <a:ext uri="{FF2B5EF4-FFF2-40B4-BE49-F238E27FC236}">
                            <a16:creationId xmlns:a16="http://schemas.microsoft.com/office/drawing/2014/main" id="{458E0E99-4AFD-B393-A7BE-82B979DB90B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94" name="Freeform: Shape 2693">
                        <a:extLst>
                          <a:ext uri="{FF2B5EF4-FFF2-40B4-BE49-F238E27FC236}">
                            <a16:creationId xmlns:a16="http://schemas.microsoft.com/office/drawing/2014/main" id="{7D622D7B-D264-D160-3929-A415421B687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95" name="Freeform: Shape 2694">
                        <a:extLst>
                          <a:ext uri="{FF2B5EF4-FFF2-40B4-BE49-F238E27FC236}">
                            <a16:creationId xmlns:a16="http://schemas.microsoft.com/office/drawing/2014/main" id="{636363C1-9C26-93BD-FBA3-EF3A88796C7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96" name="Freeform: Shape 2695">
                        <a:extLst>
                          <a:ext uri="{FF2B5EF4-FFF2-40B4-BE49-F238E27FC236}">
                            <a16:creationId xmlns:a16="http://schemas.microsoft.com/office/drawing/2014/main" id="{018EAB7C-A092-5656-EA2D-9562D350231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97" name="Freeform: Shape 2696">
                        <a:extLst>
                          <a:ext uri="{FF2B5EF4-FFF2-40B4-BE49-F238E27FC236}">
                            <a16:creationId xmlns:a16="http://schemas.microsoft.com/office/drawing/2014/main" id="{6CFD9D6B-8D89-0C02-BE6E-E32834359B8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663" name="Group 2662">
                      <a:extLst>
                        <a:ext uri="{FF2B5EF4-FFF2-40B4-BE49-F238E27FC236}">
                          <a16:creationId xmlns:a16="http://schemas.microsoft.com/office/drawing/2014/main" id="{1C9BDC85-F33A-568D-C58D-B7B81F8914E5}"/>
                        </a:ext>
                      </a:extLst>
                    </p:cNvPr>
                    <p:cNvGrpSpPr/>
                    <p:nvPr/>
                  </p:nvGrpSpPr>
                  <p:grpSpPr>
                    <a:xfrm rot="18218973" flipH="1">
                      <a:off x="767734" y="5642914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676" name="Freeform: Shape 2675">
                        <a:extLst>
                          <a:ext uri="{FF2B5EF4-FFF2-40B4-BE49-F238E27FC236}">
                            <a16:creationId xmlns:a16="http://schemas.microsoft.com/office/drawing/2014/main" id="{05BFD67B-9ADD-20A9-390C-8D28E591749A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77" name="Freeform: Shape 2676">
                        <a:extLst>
                          <a:ext uri="{FF2B5EF4-FFF2-40B4-BE49-F238E27FC236}">
                            <a16:creationId xmlns:a16="http://schemas.microsoft.com/office/drawing/2014/main" id="{2CE93693-F9D4-26A4-9BED-9A5A4984F9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78" name="Freeform: Shape 2677">
                        <a:extLst>
                          <a:ext uri="{FF2B5EF4-FFF2-40B4-BE49-F238E27FC236}">
                            <a16:creationId xmlns:a16="http://schemas.microsoft.com/office/drawing/2014/main" id="{FB1C5D2A-D6D1-C559-42C8-A0AE1CDAC1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79" name="Freeform: Shape 2678">
                        <a:extLst>
                          <a:ext uri="{FF2B5EF4-FFF2-40B4-BE49-F238E27FC236}">
                            <a16:creationId xmlns:a16="http://schemas.microsoft.com/office/drawing/2014/main" id="{EB691AFB-4D66-CC15-8B61-523FDC9497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80" name="Freeform: Shape 2679">
                        <a:extLst>
                          <a:ext uri="{FF2B5EF4-FFF2-40B4-BE49-F238E27FC236}">
                            <a16:creationId xmlns:a16="http://schemas.microsoft.com/office/drawing/2014/main" id="{EA547757-8679-616F-223C-2C2D250AF9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81" name="Freeform: Shape 2680">
                        <a:extLst>
                          <a:ext uri="{FF2B5EF4-FFF2-40B4-BE49-F238E27FC236}">
                            <a16:creationId xmlns:a16="http://schemas.microsoft.com/office/drawing/2014/main" id="{BB93D165-CB47-F231-DE0D-D3D0607870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82" name="Freeform: Shape 2681">
                        <a:extLst>
                          <a:ext uri="{FF2B5EF4-FFF2-40B4-BE49-F238E27FC236}">
                            <a16:creationId xmlns:a16="http://schemas.microsoft.com/office/drawing/2014/main" id="{F7B9A54E-AE94-33E6-A9B1-3E3CE609FC0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83" name="Freeform: Shape 2682">
                        <a:extLst>
                          <a:ext uri="{FF2B5EF4-FFF2-40B4-BE49-F238E27FC236}">
                            <a16:creationId xmlns:a16="http://schemas.microsoft.com/office/drawing/2014/main" id="{11C419EF-E7E6-7FE4-F5C9-FF9966FF899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84" name="Freeform: Shape 2683">
                        <a:extLst>
                          <a:ext uri="{FF2B5EF4-FFF2-40B4-BE49-F238E27FC236}">
                            <a16:creationId xmlns:a16="http://schemas.microsoft.com/office/drawing/2014/main" id="{9C20D29F-FA2C-C66B-956B-9F06A8A0746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85" name="Freeform: Shape 2684">
                        <a:extLst>
                          <a:ext uri="{FF2B5EF4-FFF2-40B4-BE49-F238E27FC236}">
                            <a16:creationId xmlns:a16="http://schemas.microsoft.com/office/drawing/2014/main" id="{924D3E69-C848-F601-A8E0-86DF51DC000B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86" name="Freeform: Shape 2685">
                        <a:extLst>
                          <a:ext uri="{FF2B5EF4-FFF2-40B4-BE49-F238E27FC236}">
                            <a16:creationId xmlns:a16="http://schemas.microsoft.com/office/drawing/2014/main" id="{63DEC84C-020A-44B4-166E-18042BCF16E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664" name="Group 2663">
                      <a:extLst>
                        <a:ext uri="{FF2B5EF4-FFF2-40B4-BE49-F238E27FC236}">
                          <a16:creationId xmlns:a16="http://schemas.microsoft.com/office/drawing/2014/main" id="{3CC9552E-DFCC-B1E5-B1BD-BC7ABE2B26FA}"/>
                        </a:ext>
                      </a:extLst>
                    </p:cNvPr>
                    <p:cNvGrpSpPr/>
                    <p:nvPr/>
                  </p:nvGrpSpPr>
                  <p:grpSpPr>
                    <a:xfrm rot="4582862">
                      <a:off x="2565048" y="6901009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665" name="Freeform: Shape 2664">
                        <a:extLst>
                          <a:ext uri="{FF2B5EF4-FFF2-40B4-BE49-F238E27FC236}">
                            <a16:creationId xmlns:a16="http://schemas.microsoft.com/office/drawing/2014/main" id="{0024238D-6DD6-C86F-1BD4-7CACD69B3CA7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66" name="Freeform: Shape 2665">
                        <a:extLst>
                          <a:ext uri="{FF2B5EF4-FFF2-40B4-BE49-F238E27FC236}">
                            <a16:creationId xmlns:a16="http://schemas.microsoft.com/office/drawing/2014/main" id="{2F0DF3F1-9BCE-C1AF-322E-136E87B5F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67" name="Freeform: Shape 2666">
                        <a:extLst>
                          <a:ext uri="{FF2B5EF4-FFF2-40B4-BE49-F238E27FC236}">
                            <a16:creationId xmlns:a16="http://schemas.microsoft.com/office/drawing/2014/main" id="{A2126677-F814-3AF9-903E-E5B6EA85FA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68" name="Freeform: Shape 2667">
                        <a:extLst>
                          <a:ext uri="{FF2B5EF4-FFF2-40B4-BE49-F238E27FC236}">
                            <a16:creationId xmlns:a16="http://schemas.microsoft.com/office/drawing/2014/main" id="{DC19F317-FBD7-85D2-DC86-5BE585113C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69" name="Freeform: Shape 2668">
                        <a:extLst>
                          <a:ext uri="{FF2B5EF4-FFF2-40B4-BE49-F238E27FC236}">
                            <a16:creationId xmlns:a16="http://schemas.microsoft.com/office/drawing/2014/main" id="{FD752BCB-D8E1-9CFB-FB34-875685C62E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70" name="Freeform: Shape 2669">
                        <a:extLst>
                          <a:ext uri="{FF2B5EF4-FFF2-40B4-BE49-F238E27FC236}">
                            <a16:creationId xmlns:a16="http://schemas.microsoft.com/office/drawing/2014/main" id="{7C91D013-D8FE-CA4F-C68D-D5DEDB1914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71" name="Freeform: Shape 2670">
                        <a:extLst>
                          <a:ext uri="{FF2B5EF4-FFF2-40B4-BE49-F238E27FC236}">
                            <a16:creationId xmlns:a16="http://schemas.microsoft.com/office/drawing/2014/main" id="{DB2B2FC5-B64F-5ECE-37DF-DA35AB5163F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72" name="Freeform: Shape 2671">
                        <a:extLst>
                          <a:ext uri="{FF2B5EF4-FFF2-40B4-BE49-F238E27FC236}">
                            <a16:creationId xmlns:a16="http://schemas.microsoft.com/office/drawing/2014/main" id="{E9FDBFCC-810B-D7CC-C62A-DB1B500BDB3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73" name="Freeform: Shape 2672">
                        <a:extLst>
                          <a:ext uri="{FF2B5EF4-FFF2-40B4-BE49-F238E27FC236}">
                            <a16:creationId xmlns:a16="http://schemas.microsoft.com/office/drawing/2014/main" id="{A204F6D0-107B-F60D-ED30-B2CE9732A6D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74" name="Freeform: Shape 2673">
                        <a:extLst>
                          <a:ext uri="{FF2B5EF4-FFF2-40B4-BE49-F238E27FC236}">
                            <a16:creationId xmlns:a16="http://schemas.microsoft.com/office/drawing/2014/main" id="{B5BE1609-3742-4DF1-4CDA-A48D4665753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75" name="Freeform: Shape 2674">
                        <a:extLst>
                          <a:ext uri="{FF2B5EF4-FFF2-40B4-BE49-F238E27FC236}">
                            <a16:creationId xmlns:a16="http://schemas.microsoft.com/office/drawing/2014/main" id="{F35FF01F-8C43-A819-2DEC-5DD2282236A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</p:grpSp>
              <p:grpSp>
                <p:nvGrpSpPr>
                  <p:cNvPr id="2510" name="Group 2509">
                    <a:extLst>
                      <a:ext uri="{FF2B5EF4-FFF2-40B4-BE49-F238E27FC236}">
                        <a16:creationId xmlns:a16="http://schemas.microsoft.com/office/drawing/2014/main" id="{5FBFF02C-0954-B565-800A-FE049773A2E2}"/>
                      </a:ext>
                    </a:extLst>
                  </p:cNvPr>
                  <p:cNvGrpSpPr/>
                  <p:nvPr/>
                </p:nvGrpSpPr>
                <p:grpSpPr>
                  <a:xfrm rot="19695650">
                    <a:off x="-1568350" y="3162740"/>
                    <a:ext cx="4815843" cy="5664681"/>
                    <a:chOff x="134830" y="2490449"/>
                    <a:chExt cx="4971973" cy="6606790"/>
                  </a:xfrm>
                  <a:grpFill/>
                </p:grpSpPr>
                <p:grpSp>
                  <p:nvGrpSpPr>
                    <p:cNvPr id="2585" name="Group 2584">
                      <a:extLst>
                        <a:ext uri="{FF2B5EF4-FFF2-40B4-BE49-F238E27FC236}">
                          <a16:creationId xmlns:a16="http://schemas.microsoft.com/office/drawing/2014/main" id="{05A5A14C-A311-FA34-38AB-0608613F46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04394" y="2490449"/>
                      <a:ext cx="1603164" cy="3511638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647" name="Freeform: Shape 2646">
                        <a:extLst>
                          <a:ext uri="{FF2B5EF4-FFF2-40B4-BE49-F238E27FC236}">
                            <a16:creationId xmlns:a16="http://schemas.microsoft.com/office/drawing/2014/main" id="{11B10023-1714-5917-A7BA-F50DC0AFD55A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48" name="Freeform: Shape 2647">
                        <a:extLst>
                          <a:ext uri="{FF2B5EF4-FFF2-40B4-BE49-F238E27FC236}">
                            <a16:creationId xmlns:a16="http://schemas.microsoft.com/office/drawing/2014/main" id="{D3AC556B-F18F-6579-4B14-301430D2FC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49" name="Freeform: Shape 2648">
                        <a:extLst>
                          <a:ext uri="{FF2B5EF4-FFF2-40B4-BE49-F238E27FC236}">
                            <a16:creationId xmlns:a16="http://schemas.microsoft.com/office/drawing/2014/main" id="{DC9FB6A7-0618-8EE1-F829-31FD1E39B9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50" name="Freeform: Shape 2649">
                        <a:extLst>
                          <a:ext uri="{FF2B5EF4-FFF2-40B4-BE49-F238E27FC236}">
                            <a16:creationId xmlns:a16="http://schemas.microsoft.com/office/drawing/2014/main" id="{E13FAD3F-83EA-8608-ECF8-1A35779902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51" name="Freeform: Shape 2650">
                        <a:extLst>
                          <a:ext uri="{FF2B5EF4-FFF2-40B4-BE49-F238E27FC236}">
                            <a16:creationId xmlns:a16="http://schemas.microsoft.com/office/drawing/2014/main" id="{27C4E16F-6958-0E99-9945-6DBD526D18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52" name="Freeform: Shape 2651">
                        <a:extLst>
                          <a:ext uri="{FF2B5EF4-FFF2-40B4-BE49-F238E27FC236}">
                            <a16:creationId xmlns:a16="http://schemas.microsoft.com/office/drawing/2014/main" id="{60816CAB-3D40-E4F7-E667-9E0C0F10A4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53" name="Freeform: Shape 2652">
                        <a:extLst>
                          <a:ext uri="{FF2B5EF4-FFF2-40B4-BE49-F238E27FC236}">
                            <a16:creationId xmlns:a16="http://schemas.microsoft.com/office/drawing/2014/main" id="{44AC93F3-5DE5-9795-9958-55CF9F2113A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54" name="Freeform: Shape 2653">
                        <a:extLst>
                          <a:ext uri="{FF2B5EF4-FFF2-40B4-BE49-F238E27FC236}">
                            <a16:creationId xmlns:a16="http://schemas.microsoft.com/office/drawing/2014/main" id="{AE94D727-6084-5368-9EB3-DCF1CA0EF2E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55" name="Freeform: Shape 2654">
                        <a:extLst>
                          <a:ext uri="{FF2B5EF4-FFF2-40B4-BE49-F238E27FC236}">
                            <a16:creationId xmlns:a16="http://schemas.microsoft.com/office/drawing/2014/main" id="{3B40954D-3342-2536-4843-F9BB66EA091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56" name="Freeform: Shape 2655">
                        <a:extLst>
                          <a:ext uri="{FF2B5EF4-FFF2-40B4-BE49-F238E27FC236}">
                            <a16:creationId xmlns:a16="http://schemas.microsoft.com/office/drawing/2014/main" id="{C126808D-58BF-627D-3F94-ADE9FBF2BE3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57" name="Freeform: Shape 2656">
                        <a:extLst>
                          <a:ext uri="{FF2B5EF4-FFF2-40B4-BE49-F238E27FC236}">
                            <a16:creationId xmlns:a16="http://schemas.microsoft.com/office/drawing/2014/main" id="{2BFF28B6-61B7-4207-C53A-307EFA8E32D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586" name="Group 2585">
                      <a:extLst>
                        <a:ext uri="{FF2B5EF4-FFF2-40B4-BE49-F238E27FC236}">
                          <a16:creationId xmlns:a16="http://schemas.microsoft.com/office/drawing/2014/main" id="{99A2B445-A996-D0CA-0B55-7CE6D7B5F9D6}"/>
                        </a:ext>
                      </a:extLst>
                    </p:cNvPr>
                    <p:cNvGrpSpPr/>
                    <p:nvPr/>
                  </p:nvGrpSpPr>
                  <p:grpSpPr>
                    <a:xfrm rot="3600000">
                      <a:off x="3410590" y="4512830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636" name="Freeform: Shape 2635">
                        <a:extLst>
                          <a:ext uri="{FF2B5EF4-FFF2-40B4-BE49-F238E27FC236}">
                            <a16:creationId xmlns:a16="http://schemas.microsoft.com/office/drawing/2014/main" id="{820AB08F-0761-B99E-BEFF-0DE76ACBCA4D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37" name="Freeform: Shape 2636">
                        <a:extLst>
                          <a:ext uri="{FF2B5EF4-FFF2-40B4-BE49-F238E27FC236}">
                            <a16:creationId xmlns:a16="http://schemas.microsoft.com/office/drawing/2014/main" id="{53499C55-3DF8-F811-74B8-9D5F189CD1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38" name="Freeform: Shape 2637">
                        <a:extLst>
                          <a:ext uri="{FF2B5EF4-FFF2-40B4-BE49-F238E27FC236}">
                            <a16:creationId xmlns:a16="http://schemas.microsoft.com/office/drawing/2014/main" id="{14B5036B-8CC2-914E-DD3A-9EB9436DE4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39" name="Freeform: Shape 2638">
                        <a:extLst>
                          <a:ext uri="{FF2B5EF4-FFF2-40B4-BE49-F238E27FC236}">
                            <a16:creationId xmlns:a16="http://schemas.microsoft.com/office/drawing/2014/main" id="{991067BD-F99C-3A6A-04BD-96535ED5B5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40" name="Freeform: Shape 2639">
                        <a:extLst>
                          <a:ext uri="{FF2B5EF4-FFF2-40B4-BE49-F238E27FC236}">
                            <a16:creationId xmlns:a16="http://schemas.microsoft.com/office/drawing/2014/main" id="{6D5EDF8F-E9B7-B579-2B02-09EF723AF3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41" name="Freeform: Shape 2640">
                        <a:extLst>
                          <a:ext uri="{FF2B5EF4-FFF2-40B4-BE49-F238E27FC236}">
                            <a16:creationId xmlns:a16="http://schemas.microsoft.com/office/drawing/2014/main" id="{6EF97665-49EF-5BB1-E7CA-FB50E42D88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42" name="Freeform: Shape 2641">
                        <a:extLst>
                          <a:ext uri="{FF2B5EF4-FFF2-40B4-BE49-F238E27FC236}">
                            <a16:creationId xmlns:a16="http://schemas.microsoft.com/office/drawing/2014/main" id="{4319421B-AD38-C61F-EDC2-A75F9BCD7C4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43" name="Freeform: Shape 2642">
                        <a:extLst>
                          <a:ext uri="{FF2B5EF4-FFF2-40B4-BE49-F238E27FC236}">
                            <a16:creationId xmlns:a16="http://schemas.microsoft.com/office/drawing/2014/main" id="{3C9E9817-8EF3-3657-B0FA-8A9AD4FBA88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44" name="Freeform: Shape 2643">
                        <a:extLst>
                          <a:ext uri="{FF2B5EF4-FFF2-40B4-BE49-F238E27FC236}">
                            <a16:creationId xmlns:a16="http://schemas.microsoft.com/office/drawing/2014/main" id="{00BBEA2C-2701-AC1F-FF25-F8180EBD824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45" name="Freeform: Shape 2644">
                        <a:extLst>
                          <a:ext uri="{FF2B5EF4-FFF2-40B4-BE49-F238E27FC236}">
                            <a16:creationId xmlns:a16="http://schemas.microsoft.com/office/drawing/2014/main" id="{265A9CA6-4955-5F2E-F366-8DB51D15630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46" name="Freeform: Shape 2645">
                        <a:extLst>
                          <a:ext uri="{FF2B5EF4-FFF2-40B4-BE49-F238E27FC236}">
                            <a16:creationId xmlns:a16="http://schemas.microsoft.com/office/drawing/2014/main" id="{69CD1252-EF7C-D9AB-5A6A-59B04D4399D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587" name="Group 2586">
                      <a:extLst>
                        <a:ext uri="{FF2B5EF4-FFF2-40B4-BE49-F238E27FC236}">
                          <a16:creationId xmlns:a16="http://schemas.microsoft.com/office/drawing/2014/main" id="{3B3DF16C-C371-D4BA-CB02-D310442970D1}"/>
                        </a:ext>
                      </a:extLst>
                    </p:cNvPr>
                    <p:cNvGrpSpPr/>
                    <p:nvPr/>
                  </p:nvGrpSpPr>
                  <p:grpSpPr>
                    <a:xfrm rot="20700000" flipH="1">
                      <a:off x="1619098" y="4327441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625" name="Freeform: Shape 2624">
                        <a:extLst>
                          <a:ext uri="{FF2B5EF4-FFF2-40B4-BE49-F238E27FC236}">
                            <a16:creationId xmlns:a16="http://schemas.microsoft.com/office/drawing/2014/main" id="{57B162F4-A0E9-C94A-7447-AA6C6F61C8E4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26" name="Freeform: Shape 2625">
                        <a:extLst>
                          <a:ext uri="{FF2B5EF4-FFF2-40B4-BE49-F238E27FC236}">
                            <a16:creationId xmlns:a16="http://schemas.microsoft.com/office/drawing/2014/main" id="{D419C626-684C-4476-F4B9-733D493190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27" name="Freeform: Shape 2626">
                        <a:extLst>
                          <a:ext uri="{FF2B5EF4-FFF2-40B4-BE49-F238E27FC236}">
                            <a16:creationId xmlns:a16="http://schemas.microsoft.com/office/drawing/2014/main" id="{28AD03B1-F7E6-A378-E46E-56E94316B6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28" name="Freeform: Shape 2627">
                        <a:extLst>
                          <a:ext uri="{FF2B5EF4-FFF2-40B4-BE49-F238E27FC236}">
                            <a16:creationId xmlns:a16="http://schemas.microsoft.com/office/drawing/2014/main" id="{E2F8ADA1-6D04-93F9-CF21-D5DBD351D0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29" name="Freeform: Shape 2628">
                        <a:extLst>
                          <a:ext uri="{FF2B5EF4-FFF2-40B4-BE49-F238E27FC236}">
                            <a16:creationId xmlns:a16="http://schemas.microsoft.com/office/drawing/2014/main" id="{9DA76EAB-E9F7-6EA2-E2CE-1D32A47351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30" name="Freeform: Shape 2629">
                        <a:extLst>
                          <a:ext uri="{FF2B5EF4-FFF2-40B4-BE49-F238E27FC236}">
                            <a16:creationId xmlns:a16="http://schemas.microsoft.com/office/drawing/2014/main" id="{8C5CB5F3-9975-C903-9E4A-4F8A82DABB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31" name="Freeform: Shape 2630">
                        <a:extLst>
                          <a:ext uri="{FF2B5EF4-FFF2-40B4-BE49-F238E27FC236}">
                            <a16:creationId xmlns:a16="http://schemas.microsoft.com/office/drawing/2014/main" id="{9106634A-FBB5-A81E-3BF6-99E02409EB7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32" name="Freeform: Shape 2631">
                        <a:extLst>
                          <a:ext uri="{FF2B5EF4-FFF2-40B4-BE49-F238E27FC236}">
                            <a16:creationId xmlns:a16="http://schemas.microsoft.com/office/drawing/2014/main" id="{8733AA87-0D01-3DFB-0D86-5907AD02E17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33" name="Freeform: Shape 2632">
                        <a:extLst>
                          <a:ext uri="{FF2B5EF4-FFF2-40B4-BE49-F238E27FC236}">
                            <a16:creationId xmlns:a16="http://schemas.microsoft.com/office/drawing/2014/main" id="{691AD585-11B3-1820-938E-63EF88E9300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34" name="Freeform: Shape 2633">
                        <a:extLst>
                          <a:ext uri="{FF2B5EF4-FFF2-40B4-BE49-F238E27FC236}">
                            <a16:creationId xmlns:a16="http://schemas.microsoft.com/office/drawing/2014/main" id="{82834892-1062-C43B-4CEC-AAB41A265A8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35" name="Freeform: Shape 2634">
                        <a:extLst>
                          <a:ext uri="{FF2B5EF4-FFF2-40B4-BE49-F238E27FC236}">
                            <a16:creationId xmlns:a16="http://schemas.microsoft.com/office/drawing/2014/main" id="{CD1900F7-70BA-D644-8D89-389D91621C0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sp>
                  <p:nvSpPr>
                    <p:cNvPr id="2588" name="Freeform: Shape 2587">
                      <a:extLst>
                        <a:ext uri="{FF2B5EF4-FFF2-40B4-BE49-F238E27FC236}">
                          <a16:creationId xmlns:a16="http://schemas.microsoft.com/office/drawing/2014/main" id="{74C11A0D-FF13-DED7-A565-211149FF4E3D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719910" y="5686101"/>
                      <a:ext cx="2629343" cy="34111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  <a:gd name="connsiteX0" fmla="*/ 163434 w 950041"/>
                        <a:gd name="connsiteY0" fmla="*/ 180774 h 4975609"/>
                        <a:gd name="connsiteX1" fmla="*/ 947205 w 950041"/>
                        <a:gd name="connsiteY1" fmla="*/ 2024088 h 4975609"/>
                        <a:gd name="connsiteX2" fmla="*/ 438167 w 950041"/>
                        <a:gd name="connsiteY2" fmla="*/ 4975590 h 4975609"/>
                        <a:gd name="connsiteX3" fmla="*/ 758519 w 950041"/>
                        <a:gd name="connsiteY3" fmla="*/ 1980546 h 4975609"/>
                        <a:gd name="connsiteX4" fmla="*/ 47319 w 950041"/>
                        <a:gd name="connsiteY4" fmla="*/ 267860 h 4975609"/>
                        <a:gd name="connsiteX5" fmla="*/ 163434 w 950041"/>
                        <a:gd name="connsiteY5" fmla="*/ 180774 h 4975609"/>
                        <a:gd name="connsiteX0" fmla="*/ 163434 w 1314302"/>
                        <a:gd name="connsiteY0" fmla="*/ 180774 h 3954132"/>
                        <a:gd name="connsiteX1" fmla="*/ 947205 w 1314302"/>
                        <a:gd name="connsiteY1" fmla="*/ 2024088 h 3954132"/>
                        <a:gd name="connsiteX2" fmla="*/ 1311075 w 1314302"/>
                        <a:gd name="connsiteY2" fmla="*/ 3954103 h 3954132"/>
                        <a:gd name="connsiteX3" fmla="*/ 758519 w 1314302"/>
                        <a:gd name="connsiteY3" fmla="*/ 1980546 h 3954132"/>
                        <a:gd name="connsiteX4" fmla="*/ 47319 w 1314302"/>
                        <a:gd name="connsiteY4" fmla="*/ 267860 h 3954132"/>
                        <a:gd name="connsiteX5" fmla="*/ 163434 w 1314302"/>
                        <a:gd name="connsiteY5" fmla="*/ 180774 h 39541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14302" h="3954132">
                          <a:moveTo>
                            <a:pt x="163434" y="180774"/>
                          </a:moveTo>
                          <a:cubicBezTo>
                            <a:pt x="313415" y="473479"/>
                            <a:pt x="755932" y="1395200"/>
                            <a:pt x="947205" y="2024088"/>
                          </a:cubicBezTo>
                          <a:cubicBezTo>
                            <a:pt x="1138478" y="2652976"/>
                            <a:pt x="1342523" y="3961360"/>
                            <a:pt x="1311075" y="3954103"/>
                          </a:cubicBezTo>
                          <a:cubicBezTo>
                            <a:pt x="1279627" y="39468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grpSp>
                  <p:nvGrpSpPr>
                    <p:cNvPr id="2589" name="Group 2588">
                      <a:extLst>
                        <a:ext uri="{FF2B5EF4-FFF2-40B4-BE49-F238E27FC236}">
                          <a16:creationId xmlns:a16="http://schemas.microsoft.com/office/drawing/2014/main" id="{7AF70B26-E8AB-9AC4-D8A2-4574F84CA3D6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196528" y="5695457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614" name="Freeform: Shape 2613">
                        <a:extLst>
                          <a:ext uri="{FF2B5EF4-FFF2-40B4-BE49-F238E27FC236}">
                            <a16:creationId xmlns:a16="http://schemas.microsoft.com/office/drawing/2014/main" id="{49FAAE9F-684A-76BF-D855-9B04C01E67E1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15" name="Freeform: Shape 2614">
                        <a:extLst>
                          <a:ext uri="{FF2B5EF4-FFF2-40B4-BE49-F238E27FC236}">
                            <a16:creationId xmlns:a16="http://schemas.microsoft.com/office/drawing/2014/main" id="{D7F17E5A-6EE3-921E-C7CA-DE9484F3D3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16" name="Freeform: Shape 2615">
                        <a:extLst>
                          <a:ext uri="{FF2B5EF4-FFF2-40B4-BE49-F238E27FC236}">
                            <a16:creationId xmlns:a16="http://schemas.microsoft.com/office/drawing/2014/main" id="{88B9564D-9071-4AC3-A3F6-D60E4887D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17" name="Freeform: Shape 2616">
                        <a:extLst>
                          <a:ext uri="{FF2B5EF4-FFF2-40B4-BE49-F238E27FC236}">
                            <a16:creationId xmlns:a16="http://schemas.microsoft.com/office/drawing/2014/main" id="{8BC80F52-D62F-85B9-AA65-CF938DD030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18" name="Freeform: Shape 2617">
                        <a:extLst>
                          <a:ext uri="{FF2B5EF4-FFF2-40B4-BE49-F238E27FC236}">
                            <a16:creationId xmlns:a16="http://schemas.microsoft.com/office/drawing/2014/main" id="{F77CBF16-F7B9-DB6A-C1B4-F4F2179729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19" name="Freeform: Shape 2618">
                        <a:extLst>
                          <a:ext uri="{FF2B5EF4-FFF2-40B4-BE49-F238E27FC236}">
                            <a16:creationId xmlns:a16="http://schemas.microsoft.com/office/drawing/2014/main" id="{163E1485-7168-6043-71A1-77BE2CEBC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20" name="Freeform: Shape 2619">
                        <a:extLst>
                          <a:ext uri="{FF2B5EF4-FFF2-40B4-BE49-F238E27FC236}">
                            <a16:creationId xmlns:a16="http://schemas.microsoft.com/office/drawing/2014/main" id="{41DD1143-4C23-8B2A-266E-0CFF441E0AF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21" name="Freeform: Shape 2620">
                        <a:extLst>
                          <a:ext uri="{FF2B5EF4-FFF2-40B4-BE49-F238E27FC236}">
                            <a16:creationId xmlns:a16="http://schemas.microsoft.com/office/drawing/2014/main" id="{382344AC-C3B5-6121-504F-E97113FF005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22" name="Freeform: Shape 2621">
                        <a:extLst>
                          <a:ext uri="{FF2B5EF4-FFF2-40B4-BE49-F238E27FC236}">
                            <a16:creationId xmlns:a16="http://schemas.microsoft.com/office/drawing/2014/main" id="{97309B74-51F9-3E4B-D89B-BEC72627D7C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23" name="Freeform: Shape 2622">
                        <a:extLst>
                          <a:ext uri="{FF2B5EF4-FFF2-40B4-BE49-F238E27FC236}">
                            <a16:creationId xmlns:a16="http://schemas.microsoft.com/office/drawing/2014/main" id="{B7B90D5C-B81E-352D-8160-BEA13BCAD51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24" name="Freeform: Shape 2623">
                        <a:extLst>
                          <a:ext uri="{FF2B5EF4-FFF2-40B4-BE49-F238E27FC236}">
                            <a16:creationId xmlns:a16="http://schemas.microsoft.com/office/drawing/2014/main" id="{BFA23B48-40C1-AF30-CF02-9C45ED57580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590" name="Group 2589">
                      <a:extLst>
                        <a:ext uri="{FF2B5EF4-FFF2-40B4-BE49-F238E27FC236}">
                          <a16:creationId xmlns:a16="http://schemas.microsoft.com/office/drawing/2014/main" id="{79B6C3FF-73D9-9BAF-ADD1-8EF1B5BB239C}"/>
                        </a:ext>
                      </a:extLst>
                    </p:cNvPr>
                    <p:cNvGrpSpPr/>
                    <p:nvPr/>
                  </p:nvGrpSpPr>
                  <p:grpSpPr>
                    <a:xfrm rot="18218973" flipH="1">
                      <a:off x="767734" y="5642914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603" name="Freeform: Shape 2602">
                        <a:extLst>
                          <a:ext uri="{FF2B5EF4-FFF2-40B4-BE49-F238E27FC236}">
                            <a16:creationId xmlns:a16="http://schemas.microsoft.com/office/drawing/2014/main" id="{F1A9B525-E05D-823C-7ED7-32A7604046B6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04" name="Freeform: Shape 2603">
                        <a:extLst>
                          <a:ext uri="{FF2B5EF4-FFF2-40B4-BE49-F238E27FC236}">
                            <a16:creationId xmlns:a16="http://schemas.microsoft.com/office/drawing/2014/main" id="{9C45CADF-8F21-4454-8EC8-8DB96F9D64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05" name="Freeform: Shape 2604">
                        <a:extLst>
                          <a:ext uri="{FF2B5EF4-FFF2-40B4-BE49-F238E27FC236}">
                            <a16:creationId xmlns:a16="http://schemas.microsoft.com/office/drawing/2014/main" id="{4D29922C-672B-C1F0-186F-FDABF8AAAB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06" name="Freeform: Shape 2605">
                        <a:extLst>
                          <a:ext uri="{FF2B5EF4-FFF2-40B4-BE49-F238E27FC236}">
                            <a16:creationId xmlns:a16="http://schemas.microsoft.com/office/drawing/2014/main" id="{D778AB76-68AE-61BD-C892-ED8A576BED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07" name="Freeform: Shape 2606">
                        <a:extLst>
                          <a:ext uri="{FF2B5EF4-FFF2-40B4-BE49-F238E27FC236}">
                            <a16:creationId xmlns:a16="http://schemas.microsoft.com/office/drawing/2014/main" id="{25B564AE-F38C-743A-CD80-4683233D0F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08" name="Freeform: Shape 2607">
                        <a:extLst>
                          <a:ext uri="{FF2B5EF4-FFF2-40B4-BE49-F238E27FC236}">
                            <a16:creationId xmlns:a16="http://schemas.microsoft.com/office/drawing/2014/main" id="{E432A297-BE23-CA44-BEFF-70A1F88790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09" name="Freeform: Shape 2608">
                        <a:extLst>
                          <a:ext uri="{FF2B5EF4-FFF2-40B4-BE49-F238E27FC236}">
                            <a16:creationId xmlns:a16="http://schemas.microsoft.com/office/drawing/2014/main" id="{54A1A228-18C7-7344-0E42-1F5088FB6A9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10" name="Freeform: Shape 2609">
                        <a:extLst>
                          <a:ext uri="{FF2B5EF4-FFF2-40B4-BE49-F238E27FC236}">
                            <a16:creationId xmlns:a16="http://schemas.microsoft.com/office/drawing/2014/main" id="{81A47662-28F2-31AD-4FD7-926C9145694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11" name="Freeform: Shape 2610">
                        <a:extLst>
                          <a:ext uri="{FF2B5EF4-FFF2-40B4-BE49-F238E27FC236}">
                            <a16:creationId xmlns:a16="http://schemas.microsoft.com/office/drawing/2014/main" id="{018DBF6A-9859-0D19-33C0-AB68A1BB40E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12" name="Freeform: Shape 2611">
                        <a:extLst>
                          <a:ext uri="{FF2B5EF4-FFF2-40B4-BE49-F238E27FC236}">
                            <a16:creationId xmlns:a16="http://schemas.microsoft.com/office/drawing/2014/main" id="{12971458-8F1D-B09D-BBAA-9C9BB2A03B6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13" name="Freeform: Shape 2612">
                        <a:extLst>
                          <a:ext uri="{FF2B5EF4-FFF2-40B4-BE49-F238E27FC236}">
                            <a16:creationId xmlns:a16="http://schemas.microsoft.com/office/drawing/2014/main" id="{7467ED0A-BE13-1B81-5CA8-5800B97534A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591" name="Group 2590">
                      <a:extLst>
                        <a:ext uri="{FF2B5EF4-FFF2-40B4-BE49-F238E27FC236}">
                          <a16:creationId xmlns:a16="http://schemas.microsoft.com/office/drawing/2014/main" id="{73E37D3D-7581-C229-2BF9-CD2FEFF0E81E}"/>
                        </a:ext>
                      </a:extLst>
                    </p:cNvPr>
                    <p:cNvGrpSpPr/>
                    <p:nvPr/>
                  </p:nvGrpSpPr>
                  <p:grpSpPr>
                    <a:xfrm rot="4582862">
                      <a:off x="2565048" y="6901009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592" name="Freeform: Shape 2591">
                        <a:extLst>
                          <a:ext uri="{FF2B5EF4-FFF2-40B4-BE49-F238E27FC236}">
                            <a16:creationId xmlns:a16="http://schemas.microsoft.com/office/drawing/2014/main" id="{235820BB-B969-8510-F731-8469C21AB846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93" name="Freeform: Shape 2592">
                        <a:extLst>
                          <a:ext uri="{FF2B5EF4-FFF2-40B4-BE49-F238E27FC236}">
                            <a16:creationId xmlns:a16="http://schemas.microsoft.com/office/drawing/2014/main" id="{B3D443D3-43A3-F26F-0146-A6B7064789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94" name="Freeform: Shape 2593">
                        <a:extLst>
                          <a:ext uri="{FF2B5EF4-FFF2-40B4-BE49-F238E27FC236}">
                            <a16:creationId xmlns:a16="http://schemas.microsoft.com/office/drawing/2014/main" id="{395AB65F-3626-8FBB-A0AC-DD88CD7CE8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95" name="Freeform: Shape 2594">
                        <a:extLst>
                          <a:ext uri="{FF2B5EF4-FFF2-40B4-BE49-F238E27FC236}">
                            <a16:creationId xmlns:a16="http://schemas.microsoft.com/office/drawing/2014/main" id="{F4F711BB-8D50-4A76-9B3D-D504675C57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96" name="Freeform: Shape 2595">
                        <a:extLst>
                          <a:ext uri="{FF2B5EF4-FFF2-40B4-BE49-F238E27FC236}">
                            <a16:creationId xmlns:a16="http://schemas.microsoft.com/office/drawing/2014/main" id="{4295B5DC-574B-6840-C289-268DCE2D10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97" name="Freeform: Shape 2596">
                        <a:extLst>
                          <a:ext uri="{FF2B5EF4-FFF2-40B4-BE49-F238E27FC236}">
                            <a16:creationId xmlns:a16="http://schemas.microsoft.com/office/drawing/2014/main" id="{7660FE14-7B46-8580-4C23-69489CF3E1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98" name="Freeform: Shape 2597">
                        <a:extLst>
                          <a:ext uri="{FF2B5EF4-FFF2-40B4-BE49-F238E27FC236}">
                            <a16:creationId xmlns:a16="http://schemas.microsoft.com/office/drawing/2014/main" id="{738B6C7B-A2D9-A5DB-5A02-8D138FFDE1D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99" name="Freeform: Shape 2598">
                        <a:extLst>
                          <a:ext uri="{FF2B5EF4-FFF2-40B4-BE49-F238E27FC236}">
                            <a16:creationId xmlns:a16="http://schemas.microsoft.com/office/drawing/2014/main" id="{0B994975-4BC7-AFF3-CD93-27E7C07F784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00" name="Freeform: Shape 2599">
                        <a:extLst>
                          <a:ext uri="{FF2B5EF4-FFF2-40B4-BE49-F238E27FC236}">
                            <a16:creationId xmlns:a16="http://schemas.microsoft.com/office/drawing/2014/main" id="{2A49AB4E-0C51-FCA4-97DF-E2024D4C376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01" name="Freeform: Shape 2600">
                        <a:extLst>
                          <a:ext uri="{FF2B5EF4-FFF2-40B4-BE49-F238E27FC236}">
                            <a16:creationId xmlns:a16="http://schemas.microsoft.com/office/drawing/2014/main" id="{177E7B43-DE1F-48CE-6640-C51E591C21F1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602" name="Freeform: Shape 2601">
                        <a:extLst>
                          <a:ext uri="{FF2B5EF4-FFF2-40B4-BE49-F238E27FC236}">
                            <a16:creationId xmlns:a16="http://schemas.microsoft.com/office/drawing/2014/main" id="{230BEBD7-C68F-1E2F-B192-D0883605120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</p:grpSp>
              <p:grpSp>
                <p:nvGrpSpPr>
                  <p:cNvPr id="2511" name="Group 2510">
                    <a:extLst>
                      <a:ext uri="{FF2B5EF4-FFF2-40B4-BE49-F238E27FC236}">
                        <a16:creationId xmlns:a16="http://schemas.microsoft.com/office/drawing/2014/main" id="{EADCB695-6A5C-FA98-B75D-8529E9FF59DA}"/>
                      </a:ext>
                    </a:extLst>
                  </p:cNvPr>
                  <p:cNvGrpSpPr/>
                  <p:nvPr/>
                </p:nvGrpSpPr>
                <p:grpSpPr>
                  <a:xfrm rot="20700000" flipH="1">
                    <a:off x="-2155838" y="3490249"/>
                    <a:ext cx="3550143" cy="4717456"/>
                    <a:chOff x="134830" y="2490449"/>
                    <a:chExt cx="4971973" cy="6606790"/>
                  </a:xfrm>
                  <a:grpFill/>
                </p:grpSpPr>
                <p:grpSp>
                  <p:nvGrpSpPr>
                    <p:cNvPr id="2512" name="Group 2511">
                      <a:extLst>
                        <a:ext uri="{FF2B5EF4-FFF2-40B4-BE49-F238E27FC236}">
                          <a16:creationId xmlns:a16="http://schemas.microsoft.com/office/drawing/2014/main" id="{40ECA45C-7813-76BE-6DCE-C1FB03DBAD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04394" y="2490449"/>
                      <a:ext cx="1603164" cy="3511638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574" name="Freeform: Shape 2573">
                        <a:extLst>
                          <a:ext uri="{FF2B5EF4-FFF2-40B4-BE49-F238E27FC236}">
                            <a16:creationId xmlns:a16="http://schemas.microsoft.com/office/drawing/2014/main" id="{971FCCCC-B83C-791B-5491-2778E1AC837B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75" name="Freeform: Shape 2574">
                        <a:extLst>
                          <a:ext uri="{FF2B5EF4-FFF2-40B4-BE49-F238E27FC236}">
                            <a16:creationId xmlns:a16="http://schemas.microsoft.com/office/drawing/2014/main" id="{56776DCB-3E78-8EDC-8BF1-5E6D52D827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76" name="Freeform: Shape 2575">
                        <a:extLst>
                          <a:ext uri="{FF2B5EF4-FFF2-40B4-BE49-F238E27FC236}">
                            <a16:creationId xmlns:a16="http://schemas.microsoft.com/office/drawing/2014/main" id="{946694CF-9621-5AEA-286D-4EC04D76C2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77" name="Freeform: Shape 2576">
                        <a:extLst>
                          <a:ext uri="{FF2B5EF4-FFF2-40B4-BE49-F238E27FC236}">
                            <a16:creationId xmlns:a16="http://schemas.microsoft.com/office/drawing/2014/main" id="{6875F3A8-CA30-0973-091B-415A0B7310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78" name="Freeform: Shape 2577">
                        <a:extLst>
                          <a:ext uri="{FF2B5EF4-FFF2-40B4-BE49-F238E27FC236}">
                            <a16:creationId xmlns:a16="http://schemas.microsoft.com/office/drawing/2014/main" id="{F4829AD9-37DE-09C8-FEAE-F00B605876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79" name="Freeform: Shape 2578">
                        <a:extLst>
                          <a:ext uri="{FF2B5EF4-FFF2-40B4-BE49-F238E27FC236}">
                            <a16:creationId xmlns:a16="http://schemas.microsoft.com/office/drawing/2014/main" id="{C5835B94-728F-5DD5-DEBE-17E781F3C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80" name="Freeform: Shape 2579">
                        <a:extLst>
                          <a:ext uri="{FF2B5EF4-FFF2-40B4-BE49-F238E27FC236}">
                            <a16:creationId xmlns:a16="http://schemas.microsoft.com/office/drawing/2014/main" id="{15EEE9A0-9F0B-7210-EECC-54716CE4F00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81" name="Freeform: Shape 2580">
                        <a:extLst>
                          <a:ext uri="{FF2B5EF4-FFF2-40B4-BE49-F238E27FC236}">
                            <a16:creationId xmlns:a16="http://schemas.microsoft.com/office/drawing/2014/main" id="{F74FC285-8340-0308-0BB6-D7EFFEF087A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82" name="Freeform: Shape 2581">
                        <a:extLst>
                          <a:ext uri="{FF2B5EF4-FFF2-40B4-BE49-F238E27FC236}">
                            <a16:creationId xmlns:a16="http://schemas.microsoft.com/office/drawing/2014/main" id="{980B573C-EDF0-36E4-9146-10294BA7D4F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83" name="Freeform: Shape 2582">
                        <a:extLst>
                          <a:ext uri="{FF2B5EF4-FFF2-40B4-BE49-F238E27FC236}">
                            <a16:creationId xmlns:a16="http://schemas.microsoft.com/office/drawing/2014/main" id="{A75503C8-7719-23E1-4861-928FC03E378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84" name="Freeform: Shape 2583">
                        <a:extLst>
                          <a:ext uri="{FF2B5EF4-FFF2-40B4-BE49-F238E27FC236}">
                            <a16:creationId xmlns:a16="http://schemas.microsoft.com/office/drawing/2014/main" id="{E8A3D8E7-4541-0563-A0F3-275CA7F6D9F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513" name="Group 2512">
                      <a:extLst>
                        <a:ext uri="{FF2B5EF4-FFF2-40B4-BE49-F238E27FC236}">
                          <a16:creationId xmlns:a16="http://schemas.microsoft.com/office/drawing/2014/main" id="{1CA83F86-ACC2-03F1-E11F-76D4C2041927}"/>
                        </a:ext>
                      </a:extLst>
                    </p:cNvPr>
                    <p:cNvGrpSpPr/>
                    <p:nvPr/>
                  </p:nvGrpSpPr>
                  <p:grpSpPr>
                    <a:xfrm rot="3600000">
                      <a:off x="3410590" y="4512830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563" name="Freeform: Shape 2562">
                        <a:extLst>
                          <a:ext uri="{FF2B5EF4-FFF2-40B4-BE49-F238E27FC236}">
                            <a16:creationId xmlns:a16="http://schemas.microsoft.com/office/drawing/2014/main" id="{2BD6DFCD-2CBB-5462-5307-9885BEAA4DDD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64" name="Freeform: Shape 2563">
                        <a:extLst>
                          <a:ext uri="{FF2B5EF4-FFF2-40B4-BE49-F238E27FC236}">
                            <a16:creationId xmlns:a16="http://schemas.microsoft.com/office/drawing/2014/main" id="{ED63F42F-6030-7310-E9AE-4393E46D65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65" name="Freeform: Shape 2564">
                        <a:extLst>
                          <a:ext uri="{FF2B5EF4-FFF2-40B4-BE49-F238E27FC236}">
                            <a16:creationId xmlns:a16="http://schemas.microsoft.com/office/drawing/2014/main" id="{74DBAA42-8413-F11D-09AD-5002BB38BD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66" name="Freeform: Shape 2565">
                        <a:extLst>
                          <a:ext uri="{FF2B5EF4-FFF2-40B4-BE49-F238E27FC236}">
                            <a16:creationId xmlns:a16="http://schemas.microsoft.com/office/drawing/2014/main" id="{41E3F861-1F9E-9FE4-B559-5291FAE14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67" name="Freeform: Shape 2566">
                        <a:extLst>
                          <a:ext uri="{FF2B5EF4-FFF2-40B4-BE49-F238E27FC236}">
                            <a16:creationId xmlns:a16="http://schemas.microsoft.com/office/drawing/2014/main" id="{708DA67D-5EFB-31CF-FC98-9AE70F172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68" name="Freeform: Shape 2567">
                        <a:extLst>
                          <a:ext uri="{FF2B5EF4-FFF2-40B4-BE49-F238E27FC236}">
                            <a16:creationId xmlns:a16="http://schemas.microsoft.com/office/drawing/2014/main" id="{9BA64C87-0FD6-6D8C-7633-54337C1FA1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69" name="Freeform: Shape 2568">
                        <a:extLst>
                          <a:ext uri="{FF2B5EF4-FFF2-40B4-BE49-F238E27FC236}">
                            <a16:creationId xmlns:a16="http://schemas.microsoft.com/office/drawing/2014/main" id="{71F0DE59-FEEB-B835-4918-6CD06EDCB20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70" name="Freeform: Shape 2569">
                        <a:extLst>
                          <a:ext uri="{FF2B5EF4-FFF2-40B4-BE49-F238E27FC236}">
                            <a16:creationId xmlns:a16="http://schemas.microsoft.com/office/drawing/2014/main" id="{AB5C3D0C-F64D-308B-5914-FFBF6DCBAF9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71" name="Freeform: Shape 2570">
                        <a:extLst>
                          <a:ext uri="{FF2B5EF4-FFF2-40B4-BE49-F238E27FC236}">
                            <a16:creationId xmlns:a16="http://schemas.microsoft.com/office/drawing/2014/main" id="{E0A83B45-36AF-C021-4C1A-4BD2E109AB5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72" name="Freeform: Shape 2571">
                        <a:extLst>
                          <a:ext uri="{FF2B5EF4-FFF2-40B4-BE49-F238E27FC236}">
                            <a16:creationId xmlns:a16="http://schemas.microsoft.com/office/drawing/2014/main" id="{FDE61CED-ADC9-3F6E-19D1-EC89CF7E493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73" name="Freeform: Shape 2572">
                        <a:extLst>
                          <a:ext uri="{FF2B5EF4-FFF2-40B4-BE49-F238E27FC236}">
                            <a16:creationId xmlns:a16="http://schemas.microsoft.com/office/drawing/2014/main" id="{A24BF6B5-606B-DA01-621C-2EFCDEA3511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514" name="Group 2513">
                      <a:extLst>
                        <a:ext uri="{FF2B5EF4-FFF2-40B4-BE49-F238E27FC236}">
                          <a16:creationId xmlns:a16="http://schemas.microsoft.com/office/drawing/2014/main" id="{CE9064B0-968E-F796-A386-865FFAF22F28}"/>
                        </a:ext>
                      </a:extLst>
                    </p:cNvPr>
                    <p:cNvGrpSpPr/>
                    <p:nvPr/>
                  </p:nvGrpSpPr>
                  <p:grpSpPr>
                    <a:xfrm rot="20700000" flipH="1">
                      <a:off x="1619098" y="4327441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552" name="Freeform: Shape 2551">
                        <a:extLst>
                          <a:ext uri="{FF2B5EF4-FFF2-40B4-BE49-F238E27FC236}">
                            <a16:creationId xmlns:a16="http://schemas.microsoft.com/office/drawing/2014/main" id="{6C0ED9F2-D9C3-154F-622B-31ED4947173E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53" name="Freeform: Shape 2552">
                        <a:extLst>
                          <a:ext uri="{FF2B5EF4-FFF2-40B4-BE49-F238E27FC236}">
                            <a16:creationId xmlns:a16="http://schemas.microsoft.com/office/drawing/2014/main" id="{61C6F9D5-6B73-B336-C02E-72B9639A3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54" name="Freeform: Shape 2553">
                        <a:extLst>
                          <a:ext uri="{FF2B5EF4-FFF2-40B4-BE49-F238E27FC236}">
                            <a16:creationId xmlns:a16="http://schemas.microsoft.com/office/drawing/2014/main" id="{68A0C5AB-41F5-ADE3-F220-2BC439D49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55" name="Freeform: Shape 2554">
                        <a:extLst>
                          <a:ext uri="{FF2B5EF4-FFF2-40B4-BE49-F238E27FC236}">
                            <a16:creationId xmlns:a16="http://schemas.microsoft.com/office/drawing/2014/main" id="{AA60F822-23F3-F2CE-550C-985F7E059D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56" name="Freeform: Shape 2555">
                        <a:extLst>
                          <a:ext uri="{FF2B5EF4-FFF2-40B4-BE49-F238E27FC236}">
                            <a16:creationId xmlns:a16="http://schemas.microsoft.com/office/drawing/2014/main" id="{281F1F58-EE09-F6C6-217C-F30A10390F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57" name="Freeform: Shape 2556">
                        <a:extLst>
                          <a:ext uri="{FF2B5EF4-FFF2-40B4-BE49-F238E27FC236}">
                            <a16:creationId xmlns:a16="http://schemas.microsoft.com/office/drawing/2014/main" id="{310A261D-FF76-01FC-90F9-3E003A90A3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58" name="Freeform: Shape 2557">
                        <a:extLst>
                          <a:ext uri="{FF2B5EF4-FFF2-40B4-BE49-F238E27FC236}">
                            <a16:creationId xmlns:a16="http://schemas.microsoft.com/office/drawing/2014/main" id="{6CCCD71B-E55B-C197-64A2-57153D924DB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59" name="Freeform: Shape 2558">
                        <a:extLst>
                          <a:ext uri="{FF2B5EF4-FFF2-40B4-BE49-F238E27FC236}">
                            <a16:creationId xmlns:a16="http://schemas.microsoft.com/office/drawing/2014/main" id="{A9CA6C90-28CC-BDFB-812C-E8E088F7C58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60" name="Freeform: Shape 2559">
                        <a:extLst>
                          <a:ext uri="{FF2B5EF4-FFF2-40B4-BE49-F238E27FC236}">
                            <a16:creationId xmlns:a16="http://schemas.microsoft.com/office/drawing/2014/main" id="{BE4ED7C8-6A09-A82A-2D8A-EF994DFC0C4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61" name="Freeform: Shape 2560">
                        <a:extLst>
                          <a:ext uri="{FF2B5EF4-FFF2-40B4-BE49-F238E27FC236}">
                            <a16:creationId xmlns:a16="http://schemas.microsoft.com/office/drawing/2014/main" id="{7CF5A156-0A7A-B8BF-32E5-1F55B1DCB78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62" name="Freeform: Shape 2561">
                        <a:extLst>
                          <a:ext uri="{FF2B5EF4-FFF2-40B4-BE49-F238E27FC236}">
                            <a16:creationId xmlns:a16="http://schemas.microsoft.com/office/drawing/2014/main" id="{9B0167EA-4FD3-A2E1-CDDA-42A9A16F293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sp>
                  <p:nvSpPr>
                    <p:cNvPr id="2515" name="Freeform: Shape 2514">
                      <a:extLst>
                        <a:ext uri="{FF2B5EF4-FFF2-40B4-BE49-F238E27FC236}">
                          <a16:creationId xmlns:a16="http://schemas.microsoft.com/office/drawing/2014/main" id="{3607EF38-4506-A218-00A5-9197CEB76D3A}"/>
                        </a:ext>
                      </a:extLst>
                    </p:cNvPr>
                    <p:cNvSpPr/>
                    <p:nvPr/>
                  </p:nvSpPr>
                  <p:spPr>
                    <a:xfrm rot="10073497" flipH="1">
                      <a:off x="719910" y="5686101"/>
                      <a:ext cx="2629343" cy="3411138"/>
                    </a:xfrm>
                    <a:custGeom>
                      <a:avLst/>
                      <a:gdLst>
                        <a:gd name="connsiteX0" fmla="*/ 163434 w 968126"/>
                        <a:gd name="connsiteY0" fmla="*/ 180774 h 4070630"/>
                        <a:gd name="connsiteX1" fmla="*/ 947205 w 968126"/>
                        <a:gd name="connsiteY1" fmla="*/ 2024088 h 4070630"/>
                        <a:gd name="connsiteX2" fmla="*/ 744005 w 968126"/>
                        <a:gd name="connsiteY2" fmla="*/ 4070603 h 4070630"/>
                        <a:gd name="connsiteX3" fmla="*/ 758519 w 968126"/>
                        <a:gd name="connsiteY3" fmla="*/ 1980546 h 4070630"/>
                        <a:gd name="connsiteX4" fmla="*/ 47319 w 968126"/>
                        <a:gd name="connsiteY4" fmla="*/ 267860 h 4070630"/>
                        <a:gd name="connsiteX5" fmla="*/ 163434 w 968126"/>
                        <a:gd name="connsiteY5" fmla="*/ 180774 h 4070630"/>
                        <a:gd name="connsiteX0" fmla="*/ 163434 w 950041"/>
                        <a:gd name="connsiteY0" fmla="*/ 180774 h 4975609"/>
                        <a:gd name="connsiteX1" fmla="*/ 947205 w 950041"/>
                        <a:gd name="connsiteY1" fmla="*/ 2024088 h 4975609"/>
                        <a:gd name="connsiteX2" fmla="*/ 438167 w 950041"/>
                        <a:gd name="connsiteY2" fmla="*/ 4975590 h 4975609"/>
                        <a:gd name="connsiteX3" fmla="*/ 758519 w 950041"/>
                        <a:gd name="connsiteY3" fmla="*/ 1980546 h 4975609"/>
                        <a:gd name="connsiteX4" fmla="*/ 47319 w 950041"/>
                        <a:gd name="connsiteY4" fmla="*/ 267860 h 4975609"/>
                        <a:gd name="connsiteX5" fmla="*/ 163434 w 950041"/>
                        <a:gd name="connsiteY5" fmla="*/ 180774 h 4975609"/>
                        <a:gd name="connsiteX0" fmla="*/ 163434 w 1314302"/>
                        <a:gd name="connsiteY0" fmla="*/ 180774 h 3954132"/>
                        <a:gd name="connsiteX1" fmla="*/ 947205 w 1314302"/>
                        <a:gd name="connsiteY1" fmla="*/ 2024088 h 3954132"/>
                        <a:gd name="connsiteX2" fmla="*/ 1311075 w 1314302"/>
                        <a:gd name="connsiteY2" fmla="*/ 3954103 h 3954132"/>
                        <a:gd name="connsiteX3" fmla="*/ 758519 w 1314302"/>
                        <a:gd name="connsiteY3" fmla="*/ 1980546 h 3954132"/>
                        <a:gd name="connsiteX4" fmla="*/ 47319 w 1314302"/>
                        <a:gd name="connsiteY4" fmla="*/ 267860 h 3954132"/>
                        <a:gd name="connsiteX5" fmla="*/ 163434 w 1314302"/>
                        <a:gd name="connsiteY5" fmla="*/ 180774 h 39541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14302" h="3954132">
                          <a:moveTo>
                            <a:pt x="163434" y="180774"/>
                          </a:moveTo>
                          <a:cubicBezTo>
                            <a:pt x="313415" y="473479"/>
                            <a:pt x="755932" y="1395200"/>
                            <a:pt x="947205" y="2024088"/>
                          </a:cubicBezTo>
                          <a:cubicBezTo>
                            <a:pt x="1138478" y="2652976"/>
                            <a:pt x="1342523" y="3961360"/>
                            <a:pt x="1311075" y="3954103"/>
                          </a:cubicBezTo>
                          <a:cubicBezTo>
                            <a:pt x="1279627" y="3946846"/>
                            <a:pt x="874633" y="2614336"/>
                            <a:pt x="758519" y="1980546"/>
                          </a:cubicBezTo>
                          <a:cubicBezTo>
                            <a:pt x="642405" y="1346756"/>
                            <a:pt x="146500" y="560565"/>
                            <a:pt x="47319" y="267860"/>
                          </a:cubicBezTo>
                          <a:cubicBezTo>
                            <a:pt x="-51862" y="-24845"/>
                            <a:pt x="13453" y="-111931"/>
                            <a:pt x="163434" y="1807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100"/>
                    </a:p>
                  </p:txBody>
                </p:sp>
                <p:grpSp>
                  <p:nvGrpSpPr>
                    <p:cNvPr id="2516" name="Group 2515">
                      <a:extLst>
                        <a:ext uri="{FF2B5EF4-FFF2-40B4-BE49-F238E27FC236}">
                          <a16:creationId xmlns:a16="http://schemas.microsoft.com/office/drawing/2014/main" id="{2E829DCE-D521-9A9D-FE72-63BC7DD75F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196528" y="5695457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541" name="Freeform: Shape 2540">
                        <a:extLst>
                          <a:ext uri="{FF2B5EF4-FFF2-40B4-BE49-F238E27FC236}">
                            <a16:creationId xmlns:a16="http://schemas.microsoft.com/office/drawing/2014/main" id="{7DDFECBD-4648-E9A4-6777-41C83D7630CF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42" name="Freeform: Shape 2541">
                        <a:extLst>
                          <a:ext uri="{FF2B5EF4-FFF2-40B4-BE49-F238E27FC236}">
                            <a16:creationId xmlns:a16="http://schemas.microsoft.com/office/drawing/2014/main" id="{5D40FE7F-CDBE-9F2D-2A05-CB7BB73CC3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43" name="Freeform: Shape 2542">
                        <a:extLst>
                          <a:ext uri="{FF2B5EF4-FFF2-40B4-BE49-F238E27FC236}">
                            <a16:creationId xmlns:a16="http://schemas.microsoft.com/office/drawing/2014/main" id="{4280FE6A-4B59-C694-F663-10551AB65F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44" name="Freeform: Shape 2543">
                        <a:extLst>
                          <a:ext uri="{FF2B5EF4-FFF2-40B4-BE49-F238E27FC236}">
                            <a16:creationId xmlns:a16="http://schemas.microsoft.com/office/drawing/2014/main" id="{B53A2FAF-7BAF-4526-C10E-26397F4384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45" name="Freeform: Shape 2544">
                        <a:extLst>
                          <a:ext uri="{FF2B5EF4-FFF2-40B4-BE49-F238E27FC236}">
                            <a16:creationId xmlns:a16="http://schemas.microsoft.com/office/drawing/2014/main" id="{348FBC71-6DFA-2085-21FB-B0E3CFDE4C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46" name="Freeform: Shape 2545">
                        <a:extLst>
                          <a:ext uri="{FF2B5EF4-FFF2-40B4-BE49-F238E27FC236}">
                            <a16:creationId xmlns:a16="http://schemas.microsoft.com/office/drawing/2014/main" id="{C87ABB3B-0D42-79A9-82FE-946C7EE4D1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47" name="Freeform: Shape 2546">
                        <a:extLst>
                          <a:ext uri="{FF2B5EF4-FFF2-40B4-BE49-F238E27FC236}">
                            <a16:creationId xmlns:a16="http://schemas.microsoft.com/office/drawing/2014/main" id="{5633BC42-6524-303C-A688-89B3DD234E1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48" name="Freeform: Shape 2547">
                        <a:extLst>
                          <a:ext uri="{FF2B5EF4-FFF2-40B4-BE49-F238E27FC236}">
                            <a16:creationId xmlns:a16="http://schemas.microsoft.com/office/drawing/2014/main" id="{52D0EF8E-AEB0-40E4-9B6F-317AE40C11E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49" name="Freeform: Shape 2548">
                        <a:extLst>
                          <a:ext uri="{FF2B5EF4-FFF2-40B4-BE49-F238E27FC236}">
                            <a16:creationId xmlns:a16="http://schemas.microsoft.com/office/drawing/2014/main" id="{01C252AD-EDAC-FD5B-77C5-287814123E6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50" name="Freeform: Shape 2549">
                        <a:extLst>
                          <a:ext uri="{FF2B5EF4-FFF2-40B4-BE49-F238E27FC236}">
                            <a16:creationId xmlns:a16="http://schemas.microsoft.com/office/drawing/2014/main" id="{4BE7989F-41C8-E565-ABFC-8BF8024557D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51" name="Freeform: Shape 2550">
                        <a:extLst>
                          <a:ext uri="{FF2B5EF4-FFF2-40B4-BE49-F238E27FC236}">
                            <a16:creationId xmlns:a16="http://schemas.microsoft.com/office/drawing/2014/main" id="{1F71C8B8-BBF4-0875-23E1-CFDD31B2810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517" name="Group 2516">
                      <a:extLst>
                        <a:ext uri="{FF2B5EF4-FFF2-40B4-BE49-F238E27FC236}">
                          <a16:creationId xmlns:a16="http://schemas.microsoft.com/office/drawing/2014/main" id="{94A5FCAD-CE41-2C8D-AFB6-A0E87253FF2E}"/>
                        </a:ext>
                      </a:extLst>
                    </p:cNvPr>
                    <p:cNvGrpSpPr/>
                    <p:nvPr/>
                  </p:nvGrpSpPr>
                  <p:grpSpPr>
                    <a:xfrm rot="18218973" flipH="1">
                      <a:off x="767734" y="5642914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530" name="Freeform: Shape 2529">
                        <a:extLst>
                          <a:ext uri="{FF2B5EF4-FFF2-40B4-BE49-F238E27FC236}">
                            <a16:creationId xmlns:a16="http://schemas.microsoft.com/office/drawing/2014/main" id="{DC1A79F7-FAE0-031E-A8B1-581802D6B74B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31" name="Freeform: Shape 2530">
                        <a:extLst>
                          <a:ext uri="{FF2B5EF4-FFF2-40B4-BE49-F238E27FC236}">
                            <a16:creationId xmlns:a16="http://schemas.microsoft.com/office/drawing/2014/main" id="{5381F327-AFEC-9F12-B6F5-CB76B3B08B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32" name="Freeform: Shape 2531">
                        <a:extLst>
                          <a:ext uri="{FF2B5EF4-FFF2-40B4-BE49-F238E27FC236}">
                            <a16:creationId xmlns:a16="http://schemas.microsoft.com/office/drawing/2014/main" id="{A838340F-D8C5-C232-ABDA-1648430407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33" name="Freeform: Shape 2532">
                        <a:extLst>
                          <a:ext uri="{FF2B5EF4-FFF2-40B4-BE49-F238E27FC236}">
                            <a16:creationId xmlns:a16="http://schemas.microsoft.com/office/drawing/2014/main" id="{58B93DA2-11C3-6379-EEDE-9AA9F00B4E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34" name="Freeform: Shape 2533">
                        <a:extLst>
                          <a:ext uri="{FF2B5EF4-FFF2-40B4-BE49-F238E27FC236}">
                            <a16:creationId xmlns:a16="http://schemas.microsoft.com/office/drawing/2014/main" id="{ED905415-AF9A-DA34-F71E-120B0562CF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35" name="Freeform: Shape 2534">
                        <a:extLst>
                          <a:ext uri="{FF2B5EF4-FFF2-40B4-BE49-F238E27FC236}">
                            <a16:creationId xmlns:a16="http://schemas.microsoft.com/office/drawing/2014/main" id="{8B3A0C10-E755-6721-8EFB-A8461BB500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36" name="Freeform: Shape 2535">
                        <a:extLst>
                          <a:ext uri="{FF2B5EF4-FFF2-40B4-BE49-F238E27FC236}">
                            <a16:creationId xmlns:a16="http://schemas.microsoft.com/office/drawing/2014/main" id="{862B0BC6-DE21-9C11-22C7-5AB92F431D8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37" name="Freeform: Shape 2536">
                        <a:extLst>
                          <a:ext uri="{FF2B5EF4-FFF2-40B4-BE49-F238E27FC236}">
                            <a16:creationId xmlns:a16="http://schemas.microsoft.com/office/drawing/2014/main" id="{0387EF00-5B00-7555-1B7E-D9B6EBC4896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38" name="Freeform: Shape 2537">
                        <a:extLst>
                          <a:ext uri="{FF2B5EF4-FFF2-40B4-BE49-F238E27FC236}">
                            <a16:creationId xmlns:a16="http://schemas.microsoft.com/office/drawing/2014/main" id="{5EBEF2B4-79F9-25BA-83F7-11987CB48B1F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39" name="Freeform: Shape 2538">
                        <a:extLst>
                          <a:ext uri="{FF2B5EF4-FFF2-40B4-BE49-F238E27FC236}">
                            <a16:creationId xmlns:a16="http://schemas.microsoft.com/office/drawing/2014/main" id="{33E4E7EB-7817-196C-F76A-A7E09F8311E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40" name="Freeform: Shape 2539">
                        <a:extLst>
                          <a:ext uri="{FF2B5EF4-FFF2-40B4-BE49-F238E27FC236}">
                            <a16:creationId xmlns:a16="http://schemas.microsoft.com/office/drawing/2014/main" id="{5EE5EB21-229B-2383-0BD2-CBB35954AEC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  <p:grpSp>
                  <p:nvGrpSpPr>
                    <p:cNvPr id="2518" name="Group 2517">
                      <a:extLst>
                        <a:ext uri="{FF2B5EF4-FFF2-40B4-BE49-F238E27FC236}">
                          <a16:creationId xmlns:a16="http://schemas.microsoft.com/office/drawing/2014/main" id="{DBA56106-0C46-AB3E-DFC1-76BB4508CAB9}"/>
                        </a:ext>
                      </a:extLst>
                    </p:cNvPr>
                    <p:cNvGrpSpPr/>
                    <p:nvPr/>
                  </p:nvGrpSpPr>
                  <p:grpSpPr>
                    <a:xfrm rot="4582862">
                      <a:off x="2565048" y="6901009"/>
                      <a:ext cx="1063309" cy="2329117"/>
                      <a:chOff x="771735" y="5982154"/>
                      <a:chExt cx="1603164" cy="3511638"/>
                    </a:xfrm>
                    <a:grpFill/>
                  </p:grpSpPr>
                  <p:sp>
                    <p:nvSpPr>
                      <p:cNvPr id="2519" name="Freeform: Shape 2518">
                        <a:extLst>
                          <a:ext uri="{FF2B5EF4-FFF2-40B4-BE49-F238E27FC236}">
                            <a16:creationId xmlns:a16="http://schemas.microsoft.com/office/drawing/2014/main" id="{8053ACCD-87A1-29C5-9948-C25449FD9B9E}"/>
                          </a:ext>
                        </a:extLst>
                      </p:cNvPr>
                      <p:cNvSpPr/>
                      <p:nvPr/>
                    </p:nvSpPr>
                    <p:spPr>
                      <a:xfrm rot="10073497" flipH="1">
                        <a:off x="981150" y="5982154"/>
                        <a:ext cx="835180" cy="3511638"/>
                      </a:xfrm>
                      <a:custGeom>
                        <a:avLst/>
                        <a:gdLst>
                          <a:gd name="connsiteX0" fmla="*/ 163434 w 968126"/>
                          <a:gd name="connsiteY0" fmla="*/ 180774 h 4070630"/>
                          <a:gd name="connsiteX1" fmla="*/ 947205 w 968126"/>
                          <a:gd name="connsiteY1" fmla="*/ 2024088 h 4070630"/>
                          <a:gd name="connsiteX2" fmla="*/ 744005 w 968126"/>
                          <a:gd name="connsiteY2" fmla="*/ 4070603 h 4070630"/>
                          <a:gd name="connsiteX3" fmla="*/ 758519 w 968126"/>
                          <a:gd name="connsiteY3" fmla="*/ 1980546 h 4070630"/>
                          <a:gd name="connsiteX4" fmla="*/ 47319 w 968126"/>
                          <a:gd name="connsiteY4" fmla="*/ 267860 h 4070630"/>
                          <a:gd name="connsiteX5" fmla="*/ 163434 w 968126"/>
                          <a:gd name="connsiteY5" fmla="*/ 180774 h 40706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68126" h="4070630">
                            <a:moveTo>
                              <a:pt x="163434" y="180774"/>
                            </a:moveTo>
                            <a:cubicBezTo>
                              <a:pt x="313415" y="473479"/>
                              <a:pt x="850443" y="1375783"/>
                              <a:pt x="947205" y="2024088"/>
                            </a:cubicBezTo>
                            <a:cubicBezTo>
                              <a:pt x="1043967" y="2672393"/>
                              <a:pt x="775453" y="4077860"/>
                              <a:pt x="744005" y="4070603"/>
                            </a:cubicBezTo>
                            <a:cubicBezTo>
                              <a:pt x="712557" y="4063346"/>
                              <a:pt x="874633" y="2614336"/>
                              <a:pt x="758519" y="1980546"/>
                            </a:cubicBezTo>
                            <a:cubicBezTo>
                              <a:pt x="642405" y="1346756"/>
                              <a:pt x="146500" y="560565"/>
                              <a:pt x="47319" y="267860"/>
                            </a:cubicBezTo>
                            <a:cubicBezTo>
                              <a:pt x="-51862" y="-24845"/>
                              <a:pt x="13453" y="-111931"/>
                              <a:pt x="163434" y="18077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0" name="Freeform: Shape 2519">
                        <a:extLst>
                          <a:ext uri="{FF2B5EF4-FFF2-40B4-BE49-F238E27FC236}">
                            <a16:creationId xmlns:a16="http://schemas.microsoft.com/office/drawing/2014/main" id="{566CCED2-8128-62C0-4DEF-3CAA0DC670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2772" y="620242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1" name="Freeform: Shape 2520">
                        <a:extLst>
                          <a:ext uri="{FF2B5EF4-FFF2-40B4-BE49-F238E27FC236}">
                            <a16:creationId xmlns:a16="http://schemas.microsoft.com/office/drawing/2014/main" id="{A47F68C8-6E14-29D8-C974-6CC5525C74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97822" y="6706970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2" name="Freeform: Shape 2521">
                        <a:extLst>
                          <a:ext uri="{FF2B5EF4-FFF2-40B4-BE49-F238E27FC236}">
                            <a16:creationId xmlns:a16="http://schemas.microsoft.com/office/drawing/2014/main" id="{347D2595-14BB-68C4-D52B-3C86BC8477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680" y="7146991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3" name="Freeform: Shape 2522">
                        <a:extLst>
                          <a:ext uri="{FF2B5EF4-FFF2-40B4-BE49-F238E27FC236}">
                            <a16:creationId xmlns:a16="http://schemas.microsoft.com/office/drawing/2014/main" id="{962AD567-BFA3-25D1-5C3A-87EEF38ABB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06490" y="7808965"/>
                        <a:ext cx="732318" cy="72035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4" name="Freeform: Shape 2523">
                        <a:extLst>
                          <a:ext uri="{FF2B5EF4-FFF2-40B4-BE49-F238E27FC236}">
                            <a16:creationId xmlns:a16="http://schemas.microsoft.com/office/drawing/2014/main" id="{6FD8ECBC-3905-1DD8-D4F1-2B0B2A0445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2188" y="8475093"/>
                        <a:ext cx="802372" cy="789260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5" name="Freeform: Shape 2524">
                        <a:extLst>
                          <a:ext uri="{FF2B5EF4-FFF2-40B4-BE49-F238E27FC236}">
                            <a16:creationId xmlns:a16="http://schemas.microsoft.com/office/drawing/2014/main" id="{385495BE-D353-3D6E-D4C7-5962D3611AA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80150" y="6182322"/>
                        <a:ext cx="259517" cy="255276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6" name="Freeform: Shape 2525">
                        <a:extLst>
                          <a:ext uri="{FF2B5EF4-FFF2-40B4-BE49-F238E27FC236}">
                            <a16:creationId xmlns:a16="http://schemas.microsoft.com/office/drawing/2014/main" id="{8AAA4FF4-4402-E1E6-0446-267DE8B8B6F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69238" y="6574599"/>
                        <a:ext cx="391266" cy="384872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7" name="Freeform: Shape 2526">
                        <a:extLst>
                          <a:ext uri="{FF2B5EF4-FFF2-40B4-BE49-F238E27FC236}">
                            <a16:creationId xmlns:a16="http://schemas.microsoft.com/office/drawing/2014/main" id="{51541925-AAD5-7D12-21E9-CBCBB9C11B58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120659" y="7031187"/>
                        <a:ext cx="686219" cy="675005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8" name="Freeform: Shape 2527">
                        <a:extLst>
                          <a:ext uri="{FF2B5EF4-FFF2-40B4-BE49-F238E27FC236}">
                            <a16:creationId xmlns:a16="http://schemas.microsoft.com/office/drawing/2014/main" id="{E6AB4BE5-56BB-4D81-24C8-C4964FAC62F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98532" y="7594760"/>
                        <a:ext cx="724867" cy="713021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  <p:sp>
                    <p:nvSpPr>
                      <p:cNvPr id="2529" name="Freeform: Shape 2528">
                        <a:extLst>
                          <a:ext uri="{FF2B5EF4-FFF2-40B4-BE49-F238E27FC236}">
                            <a16:creationId xmlns:a16="http://schemas.microsoft.com/office/drawing/2014/main" id="{F1D9857C-C6E3-C5AD-2BE8-B511C14BE49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71735" y="8245719"/>
                        <a:ext cx="794208" cy="781229"/>
                      </a:xfrm>
                      <a:custGeom>
                        <a:avLst/>
                        <a:gdLst>
                          <a:gd name="connsiteX0" fmla="*/ 93018 w 615621"/>
                          <a:gd name="connsiteY0" fmla="*/ 566319 h 605561"/>
                          <a:gd name="connsiteX1" fmla="*/ 615532 w 615621"/>
                          <a:gd name="connsiteY1" fmla="*/ 262 h 605561"/>
                          <a:gd name="connsiteX2" fmla="*/ 49475 w 615621"/>
                          <a:gd name="connsiteY2" fmla="*/ 493748 h 605561"/>
                          <a:gd name="connsiteX3" fmla="*/ 93018 w 615621"/>
                          <a:gd name="connsiteY3" fmla="*/ 566319 h 6055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15621" h="605561">
                            <a:moveTo>
                              <a:pt x="93018" y="566319"/>
                            </a:moveTo>
                            <a:cubicBezTo>
                              <a:pt x="187361" y="484071"/>
                              <a:pt x="622789" y="12357"/>
                              <a:pt x="615532" y="262"/>
                            </a:cubicBezTo>
                            <a:cubicBezTo>
                              <a:pt x="608275" y="-11833"/>
                              <a:pt x="136561" y="396986"/>
                              <a:pt x="49475" y="493748"/>
                            </a:cubicBezTo>
                            <a:cubicBezTo>
                              <a:pt x="-37611" y="590510"/>
                              <a:pt x="-1325" y="648567"/>
                              <a:pt x="93018" y="5663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100"/>
                      </a:p>
                    </p:txBody>
                  </p:sp>
                </p:grpSp>
              </p:grpSp>
            </p:grpSp>
          </p:grpSp>
          <p:sp>
            <p:nvSpPr>
              <p:cNvPr id="2734" name="Freeform: Shape 2733">
                <a:extLst>
                  <a:ext uri="{FF2B5EF4-FFF2-40B4-BE49-F238E27FC236}">
                    <a16:creationId xmlns:a16="http://schemas.microsoft.com/office/drawing/2014/main" id="{D0D235E4-2E32-ABCD-D92C-BEC9B4CB15AF}"/>
                  </a:ext>
                </a:extLst>
              </p:cNvPr>
              <p:cNvSpPr/>
              <p:nvPr/>
            </p:nvSpPr>
            <p:spPr>
              <a:xfrm>
                <a:off x="1178394" y="5299102"/>
                <a:ext cx="251267" cy="184060"/>
              </a:xfrm>
              <a:custGeom>
                <a:avLst/>
                <a:gdLst>
                  <a:gd name="connsiteX0" fmla="*/ 254070 w 533063"/>
                  <a:gd name="connsiteY0" fmla="*/ 663 h 390484"/>
                  <a:gd name="connsiteX1" fmla="*/ 339795 w 533063"/>
                  <a:gd name="connsiteY1" fmla="*/ 81625 h 390484"/>
                  <a:gd name="connsiteX2" fmla="*/ 477907 w 533063"/>
                  <a:gd name="connsiteY2" fmla="*/ 57813 h 390484"/>
                  <a:gd name="connsiteX3" fmla="*/ 530295 w 533063"/>
                  <a:gd name="connsiteY3" fmla="*/ 138775 h 390484"/>
                  <a:gd name="connsiteX4" fmla="*/ 401707 w 533063"/>
                  <a:gd name="connsiteY4" fmla="*/ 257838 h 390484"/>
                  <a:gd name="connsiteX5" fmla="*/ 163582 w 533063"/>
                  <a:gd name="connsiteY5" fmla="*/ 381663 h 390484"/>
                  <a:gd name="connsiteX6" fmla="*/ 6420 w 533063"/>
                  <a:gd name="connsiteY6" fmla="*/ 367375 h 390484"/>
                  <a:gd name="connsiteX7" fmla="*/ 34995 w 533063"/>
                  <a:gd name="connsiteY7" fmla="*/ 262600 h 390484"/>
                  <a:gd name="connsiteX8" fmla="*/ 77857 w 533063"/>
                  <a:gd name="connsiteY8" fmla="*/ 167350 h 390484"/>
                  <a:gd name="connsiteX9" fmla="*/ 230257 w 533063"/>
                  <a:gd name="connsiteY9" fmla="*/ 134013 h 390484"/>
                  <a:gd name="connsiteX10" fmla="*/ 254070 w 533063"/>
                  <a:gd name="connsiteY10" fmla="*/ 663 h 3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063" h="390484">
                    <a:moveTo>
                      <a:pt x="254070" y="663"/>
                    </a:moveTo>
                    <a:cubicBezTo>
                      <a:pt x="272326" y="-8068"/>
                      <a:pt x="302489" y="72100"/>
                      <a:pt x="339795" y="81625"/>
                    </a:cubicBezTo>
                    <a:cubicBezTo>
                      <a:pt x="377101" y="91150"/>
                      <a:pt x="446157" y="48288"/>
                      <a:pt x="477907" y="57813"/>
                    </a:cubicBezTo>
                    <a:cubicBezTo>
                      <a:pt x="509657" y="67338"/>
                      <a:pt x="542995" y="105438"/>
                      <a:pt x="530295" y="138775"/>
                    </a:cubicBezTo>
                    <a:cubicBezTo>
                      <a:pt x="517595" y="172113"/>
                      <a:pt x="462826" y="217357"/>
                      <a:pt x="401707" y="257838"/>
                    </a:cubicBezTo>
                    <a:cubicBezTo>
                      <a:pt x="340588" y="298319"/>
                      <a:pt x="229463" y="363407"/>
                      <a:pt x="163582" y="381663"/>
                    </a:cubicBezTo>
                    <a:cubicBezTo>
                      <a:pt x="97701" y="399919"/>
                      <a:pt x="27851" y="387219"/>
                      <a:pt x="6420" y="367375"/>
                    </a:cubicBezTo>
                    <a:cubicBezTo>
                      <a:pt x="-15011" y="347531"/>
                      <a:pt x="23089" y="295938"/>
                      <a:pt x="34995" y="262600"/>
                    </a:cubicBezTo>
                    <a:cubicBezTo>
                      <a:pt x="46901" y="229262"/>
                      <a:pt x="45313" y="188781"/>
                      <a:pt x="77857" y="167350"/>
                    </a:cubicBezTo>
                    <a:cubicBezTo>
                      <a:pt x="110401" y="145919"/>
                      <a:pt x="200095" y="157825"/>
                      <a:pt x="230257" y="134013"/>
                    </a:cubicBezTo>
                    <a:cubicBezTo>
                      <a:pt x="260419" y="110201"/>
                      <a:pt x="235814" y="9394"/>
                      <a:pt x="254070" y="663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735" name="Straight Arrow Connector 2734">
                <a:extLst>
                  <a:ext uri="{FF2B5EF4-FFF2-40B4-BE49-F238E27FC236}">
                    <a16:creationId xmlns:a16="http://schemas.microsoft.com/office/drawing/2014/main" id="{57F86E95-D340-1DA1-94A9-EBAC8E832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5966" y="5351334"/>
                <a:ext cx="52466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3" name="TextBox 2742">
              <a:extLst>
                <a:ext uri="{FF2B5EF4-FFF2-40B4-BE49-F238E27FC236}">
                  <a16:creationId xmlns:a16="http://schemas.microsoft.com/office/drawing/2014/main" id="{7E14DEE5-7D42-73F9-A3E9-C7EDE1F65488}"/>
                </a:ext>
              </a:extLst>
            </p:cNvPr>
            <p:cNvSpPr txBox="1"/>
            <p:nvPr/>
          </p:nvSpPr>
          <p:spPr>
            <a:xfrm rot="16200000">
              <a:off x="498766" y="3805330"/>
              <a:ext cx="1225698" cy="47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Primary transmission</a:t>
              </a:r>
            </a:p>
          </p:txBody>
        </p:sp>
        <p:sp>
          <p:nvSpPr>
            <p:cNvPr id="2744" name="TextBox 2743">
              <a:extLst>
                <a:ext uri="{FF2B5EF4-FFF2-40B4-BE49-F238E27FC236}">
                  <a16:creationId xmlns:a16="http://schemas.microsoft.com/office/drawing/2014/main" id="{1D476416-92D4-EAD9-5444-C324C3A46BF7}"/>
                </a:ext>
              </a:extLst>
            </p:cNvPr>
            <p:cNvSpPr txBox="1"/>
            <p:nvPr/>
          </p:nvSpPr>
          <p:spPr>
            <a:xfrm rot="16200000">
              <a:off x="548091" y="4750693"/>
              <a:ext cx="1127054" cy="47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Helvetica" panose="020B0604020202020204" pitchFamily="34" charset="0"/>
                  <a:cs typeface="Helvetica" panose="020B0604020202020204" pitchFamily="34" charset="0"/>
                </a:rPr>
                <a:t>Secondary transmission</a:t>
              </a:r>
            </a:p>
          </p:txBody>
        </p:sp>
        <p:grpSp>
          <p:nvGrpSpPr>
            <p:cNvPr id="2747" name="Group 2746">
              <a:extLst>
                <a:ext uri="{FF2B5EF4-FFF2-40B4-BE49-F238E27FC236}">
                  <a16:creationId xmlns:a16="http://schemas.microsoft.com/office/drawing/2014/main" id="{1C951591-125A-A177-F6D2-00B19A089DE2}"/>
                </a:ext>
              </a:extLst>
            </p:cNvPr>
            <p:cNvGrpSpPr/>
            <p:nvPr/>
          </p:nvGrpSpPr>
          <p:grpSpPr>
            <a:xfrm>
              <a:off x="1467824" y="4690712"/>
              <a:ext cx="1332439" cy="590095"/>
              <a:chOff x="2492442" y="5061017"/>
              <a:chExt cx="1332439" cy="590095"/>
            </a:xfrm>
          </p:grpSpPr>
          <p:pic>
            <p:nvPicPr>
              <p:cNvPr id="2742" name="Picture 2741" descr="A cloud of smoke&#10;&#10;Description automatically generated with low confidence">
                <a:extLst>
                  <a:ext uri="{FF2B5EF4-FFF2-40B4-BE49-F238E27FC236}">
                    <a16:creationId xmlns:a16="http://schemas.microsoft.com/office/drawing/2014/main" id="{FFB99703-E665-6C00-0B53-7767E2531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4438" y="5061017"/>
                <a:ext cx="830443" cy="590095"/>
              </a:xfrm>
              <a:prstGeom prst="rect">
                <a:avLst/>
              </a:prstGeom>
            </p:spPr>
          </p:pic>
          <p:pic>
            <p:nvPicPr>
              <p:cNvPr id="2496" name="Picture 2495" descr="A cloud of smoke&#10;&#10;Description automatically generated with low confidence">
                <a:extLst>
                  <a:ext uri="{FF2B5EF4-FFF2-40B4-BE49-F238E27FC236}">
                    <a16:creationId xmlns:a16="http://schemas.microsoft.com/office/drawing/2014/main" id="{63822084-E446-46FB-76BA-7C38199DF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2442" y="5061017"/>
                <a:ext cx="830443" cy="590095"/>
              </a:xfrm>
              <a:prstGeom prst="rect">
                <a:avLst/>
              </a:prstGeom>
            </p:spPr>
          </p:pic>
          <p:sp>
            <p:nvSpPr>
              <p:cNvPr id="2746" name="Freeform: Shape 2745">
                <a:extLst>
                  <a:ext uri="{FF2B5EF4-FFF2-40B4-BE49-F238E27FC236}">
                    <a16:creationId xmlns:a16="http://schemas.microsoft.com/office/drawing/2014/main" id="{DCF99578-70E5-0AF9-E733-C4506F30F150}"/>
                  </a:ext>
                </a:extLst>
              </p:cNvPr>
              <p:cNvSpPr/>
              <p:nvPr/>
            </p:nvSpPr>
            <p:spPr>
              <a:xfrm>
                <a:off x="2612753" y="5162546"/>
                <a:ext cx="816960" cy="270075"/>
              </a:xfrm>
              <a:custGeom>
                <a:avLst/>
                <a:gdLst>
                  <a:gd name="connsiteX0" fmla="*/ 3447 w 816960"/>
                  <a:gd name="connsiteY0" fmla="*/ 165104 h 270075"/>
                  <a:gd name="connsiteX1" fmla="*/ 130447 w 816960"/>
                  <a:gd name="connsiteY1" fmla="*/ 66679 h 270075"/>
                  <a:gd name="connsiteX2" fmla="*/ 406672 w 816960"/>
                  <a:gd name="connsiteY2" fmla="*/ 4 h 270075"/>
                  <a:gd name="connsiteX3" fmla="*/ 533672 w 816960"/>
                  <a:gd name="connsiteY3" fmla="*/ 63504 h 270075"/>
                  <a:gd name="connsiteX4" fmla="*/ 651147 w 816960"/>
                  <a:gd name="connsiteY4" fmla="*/ 107954 h 270075"/>
                  <a:gd name="connsiteX5" fmla="*/ 771797 w 816960"/>
                  <a:gd name="connsiteY5" fmla="*/ 57154 h 270075"/>
                  <a:gd name="connsiteX6" fmla="*/ 816247 w 816960"/>
                  <a:gd name="connsiteY6" fmla="*/ 174629 h 270075"/>
                  <a:gd name="connsiteX7" fmla="*/ 787672 w 816960"/>
                  <a:gd name="connsiteY7" fmla="*/ 254004 h 270075"/>
                  <a:gd name="connsiteX8" fmla="*/ 651147 w 816960"/>
                  <a:gd name="connsiteY8" fmla="*/ 228604 h 270075"/>
                  <a:gd name="connsiteX9" fmla="*/ 530497 w 816960"/>
                  <a:gd name="connsiteY9" fmla="*/ 269879 h 270075"/>
                  <a:gd name="connsiteX10" fmla="*/ 295547 w 816960"/>
                  <a:gd name="connsiteY10" fmla="*/ 241304 h 270075"/>
                  <a:gd name="connsiteX11" fmla="*/ 127272 w 816960"/>
                  <a:gd name="connsiteY11" fmla="*/ 177804 h 270075"/>
                  <a:gd name="connsiteX12" fmla="*/ 44722 w 816960"/>
                  <a:gd name="connsiteY12" fmla="*/ 269879 h 270075"/>
                  <a:gd name="connsiteX13" fmla="*/ 3447 w 816960"/>
                  <a:gd name="connsiteY13" fmla="*/ 165104 h 27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6960" h="270075">
                    <a:moveTo>
                      <a:pt x="3447" y="165104"/>
                    </a:moveTo>
                    <a:cubicBezTo>
                      <a:pt x="17735" y="131237"/>
                      <a:pt x="63243" y="94196"/>
                      <a:pt x="130447" y="66679"/>
                    </a:cubicBezTo>
                    <a:cubicBezTo>
                      <a:pt x="197651" y="39162"/>
                      <a:pt x="339468" y="533"/>
                      <a:pt x="406672" y="4"/>
                    </a:cubicBezTo>
                    <a:cubicBezTo>
                      <a:pt x="473876" y="-525"/>
                      <a:pt x="492926" y="45512"/>
                      <a:pt x="533672" y="63504"/>
                    </a:cubicBezTo>
                    <a:cubicBezTo>
                      <a:pt x="574418" y="81496"/>
                      <a:pt x="611460" y="109012"/>
                      <a:pt x="651147" y="107954"/>
                    </a:cubicBezTo>
                    <a:cubicBezTo>
                      <a:pt x="690834" y="106896"/>
                      <a:pt x="744280" y="46042"/>
                      <a:pt x="771797" y="57154"/>
                    </a:cubicBezTo>
                    <a:cubicBezTo>
                      <a:pt x="799314" y="68266"/>
                      <a:pt x="813601" y="141821"/>
                      <a:pt x="816247" y="174629"/>
                    </a:cubicBezTo>
                    <a:cubicBezTo>
                      <a:pt x="818893" y="207437"/>
                      <a:pt x="815189" y="245008"/>
                      <a:pt x="787672" y="254004"/>
                    </a:cubicBezTo>
                    <a:cubicBezTo>
                      <a:pt x="760155" y="263000"/>
                      <a:pt x="694009" y="225958"/>
                      <a:pt x="651147" y="228604"/>
                    </a:cubicBezTo>
                    <a:cubicBezTo>
                      <a:pt x="608285" y="231250"/>
                      <a:pt x="589764" y="267762"/>
                      <a:pt x="530497" y="269879"/>
                    </a:cubicBezTo>
                    <a:cubicBezTo>
                      <a:pt x="471230" y="271996"/>
                      <a:pt x="362751" y="256650"/>
                      <a:pt x="295547" y="241304"/>
                    </a:cubicBezTo>
                    <a:cubicBezTo>
                      <a:pt x="228343" y="225958"/>
                      <a:pt x="169076" y="173042"/>
                      <a:pt x="127272" y="177804"/>
                    </a:cubicBezTo>
                    <a:cubicBezTo>
                      <a:pt x="85468" y="182566"/>
                      <a:pt x="66947" y="269350"/>
                      <a:pt x="44722" y="269879"/>
                    </a:cubicBezTo>
                    <a:cubicBezTo>
                      <a:pt x="22497" y="270408"/>
                      <a:pt x="-10841" y="198971"/>
                      <a:pt x="3447" y="165104"/>
                    </a:cubicBezTo>
                    <a:close/>
                  </a:path>
                </a:pathLst>
              </a:custGeom>
              <a:solidFill>
                <a:schemeClr val="bg1">
                  <a:alpha val="72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757" name="Group 2756">
              <a:extLst>
                <a:ext uri="{FF2B5EF4-FFF2-40B4-BE49-F238E27FC236}">
                  <a16:creationId xmlns:a16="http://schemas.microsoft.com/office/drawing/2014/main" id="{C8FBC705-7327-3761-4907-8629391B52F5}"/>
                </a:ext>
              </a:extLst>
            </p:cNvPr>
            <p:cNvGrpSpPr/>
            <p:nvPr/>
          </p:nvGrpSpPr>
          <p:grpSpPr>
            <a:xfrm>
              <a:off x="3155488" y="4690712"/>
              <a:ext cx="2106012" cy="590095"/>
              <a:chOff x="3209742" y="4799844"/>
              <a:chExt cx="2106012" cy="590095"/>
            </a:xfrm>
          </p:grpSpPr>
          <p:grpSp>
            <p:nvGrpSpPr>
              <p:cNvPr id="2748" name="Group 2747">
                <a:extLst>
                  <a:ext uri="{FF2B5EF4-FFF2-40B4-BE49-F238E27FC236}">
                    <a16:creationId xmlns:a16="http://schemas.microsoft.com/office/drawing/2014/main" id="{AE2719A4-13B8-4FC9-3563-36DBF0FF7819}"/>
                  </a:ext>
                </a:extLst>
              </p:cNvPr>
              <p:cNvGrpSpPr/>
              <p:nvPr/>
            </p:nvGrpSpPr>
            <p:grpSpPr>
              <a:xfrm>
                <a:off x="3209742" y="4799844"/>
                <a:ext cx="2106012" cy="590095"/>
                <a:chOff x="2175418" y="5061017"/>
                <a:chExt cx="2106012" cy="590095"/>
              </a:xfrm>
            </p:grpSpPr>
            <p:pic>
              <p:nvPicPr>
                <p:cNvPr id="2749" name="Picture 2748" descr="A cloud of smok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74F65CD-2588-97B1-D51A-497040CD74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0987" y="5061017"/>
                  <a:ext cx="830443" cy="590095"/>
                </a:xfrm>
                <a:prstGeom prst="rect">
                  <a:avLst/>
                </a:prstGeom>
              </p:spPr>
            </p:pic>
            <p:pic>
              <p:nvPicPr>
                <p:cNvPr id="2750" name="Picture 2749" descr="A cloud of smok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2688860-146F-F5E9-345B-63F1C115E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5418" y="5061017"/>
                  <a:ext cx="830443" cy="590095"/>
                </a:xfrm>
                <a:prstGeom prst="rect">
                  <a:avLst/>
                </a:prstGeom>
              </p:spPr>
            </p:pic>
          </p:grpSp>
          <p:sp>
            <p:nvSpPr>
              <p:cNvPr id="2752" name="Freeform: Shape 2751">
                <a:extLst>
                  <a:ext uri="{FF2B5EF4-FFF2-40B4-BE49-F238E27FC236}">
                    <a16:creationId xmlns:a16="http://schemas.microsoft.com/office/drawing/2014/main" id="{05E572DB-0F7D-4234-342A-EEA18AA9BDCF}"/>
                  </a:ext>
                </a:extLst>
              </p:cNvPr>
              <p:cNvSpPr/>
              <p:nvPr/>
            </p:nvSpPr>
            <p:spPr>
              <a:xfrm>
                <a:off x="3251688" y="4822629"/>
                <a:ext cx="533063" cy="390484"/>
              </a:xfrm>
              <a:custGeom>
                <a:avLst/>
                <a:gdLst>
                  <a:gd name="connsiteX0" fmla="*/ 254070 w 533063"/>
                  <a:gd name="connsiteY0" fmla="*/ 663 h 390484"/>
                  <a:gd name="connsiteX1" fmla="*/ 339795 w 533063"/>
                  <a:gd name="connsiteY1" fmla="*/ 81625 h 390484"/>
                  <a:gd name="connsiteX2" fmla="*/ 477907 w 533063"/>
                  <a:gd name="connsiteY2" fmla="*/ 57813 h 390484"/>
                  <a:gd name="connsiteX3" fmla="*/ 530295 w 533063"/>
                  <a:gd name="connsiteY3" fmla="*/ 138775 h 390484"/>
                  <a:gd name="connsiteX4" fmla="*/ 401707 w 533063"/>
                  <a:gd name="connsiteY4" fmla="*/ 257838 h 390484"/>
                  <a:gd name="connsiteX5" fmla="*/ 163582 w 533063"/>
                  <a:gd name="connsiteY5" fmla="*/ 381663 h 390484"/>
                  <a:gd name="connsiteX6" fmla="*/ 6420 w 533063"/>
                  <a:gd name="connsiteY6" fmla="*/ 367375 h 390484"/>
                  <a:gd name="connsiteX7" fmla="*/ 34995 w 533063"/>
                  <a:gd name="connsiteY7" fmla="*/ 262600 h 390484"/>
                  <a:gd name="connsiteX8" fmla="*/ 77857 w 533063"/>
                  <a:gd name="connsiteY8" fmla="*/ 167350 h 390484"/>
                  <a:gd name="connsiteX9" fmla="*/ 230257 w 533063"/>
                  <a:gd name="connsiteY9" fmla="*/ 134013 h 390484"/>
                  <a:gd name="connsiteX10" fmla="*/ 254070 w 533063"/>
                  <a:gd name="connsiteY10" fmla="*/ 663 h 3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063" h="390484">
                    <a:moveTo>
                      <a:pt x="254070" y="663"/>
                    </a:moveTo>
                    <a:cubicBezTo>
                      <a:pt x="272326" y="-8068"/>
                      <a:pt x="302489" y="72100"/>
                      <a:pt x="339795" y="81625"/>
                    </a:cubicBezTo>
                    <a:cubicBezTo>
                      <a:pt x="377101" y="91150"/>
                      <a:pt x="446157" y="48288"/>
                      <a:pt x="477907" y="57813"/>
                    </a:cubicBezTo>
                    <a:cubicBezTo>
                      <a:pt x="509657" y="67338"/>
                      <a:pt x="542995" y="105438"/>
                      <a:pt x="530295" y="138775"/>
                    </a:cubicBezTo>
                    <a:cubicBezTo>
                      <a:pt x="517595" y="172113"/>
                      <a:pt x="462826" y="217357"/>
                      <a:pt x="401707" y="257838"/>
                    </a:cubicBezTo>
                    <a:cubicBezTo>
                      <a:pt x="340588" y="298319"/>
                      <a:pt x="229463" y="363407"/>
                      <a:pt x="163582" y="381663"/>
                    </a:cubicBezTo>
                    <a:cubicBezTo>
                      <a:pt x="97701" y="399919"/>
                      <a:pt x="27851" y="387219"/>
                      <a:pt x="6420" y="367375"/>
                    </a:cubicBezTo>
                    <a:cubicBezTo>
                      <a:pt x="-15011" y="347531"/>
                      <a:pt x="23089" y="295938"/>
                      <a:pt x="34995" y="262600"/>
                    </a:cubicBezTo>
                    <a:cubicBezTo>
                      <a:pt x="46901" y="229262"/>
                      <a:pt x="45313" y="188781"/>
                      <a:pt x="77857" y="167350"/>
                    </a:cubicBezTo>
                    <a:cubicBezTo>
                      <a:pt x="110401" y="145919"/>
                      <a:pt x="200095" y="157825"/>
                      <a:pt x="230257" y="134013"/>
                    </a:cubicBezTo>
                    <a:cubicBezTo>
                      <a:pt x="260419" y="110201"/>
                      <a:pt x="235814" y="9394"/>
                      <a:pt x="254070" y="663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2753" name="Straight Arrow Connector 2752">
                <a:extLst>
                  <a:ext uri="{FF2B5EF4-FFF2-40B4-BE49-F238E27FC236}">
                    <a16:creationId xmlns:a16="http://schemas.microsoft.com/office/drawing/2014/main" id="{0EEACEF5-B2C5-C64B-A3E5-8A8EC93E6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2353" y="5086574"/>
                <a:ext cx="52466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9C8A55EC-AFB0-C150-0CCD-E09786617FCA}"/>
                  </a:ext>
                </a:extLst>
              </p:cNvPr>
              <p:cNvSpPr/>
              <p:nvPr/>
            </p:nvSpPr>
            <p:spPr>
              <a:xfrm>
                <a:off x="4102153" y="4989448"/>
                <a:ext cx="251267" cy="184060"/>
              </a:xfrm>
              <a:custGeom>
                <a:avLst/>
                <a:gdLst>
                  <a:gd name="connsiteX0" fmla="*/ 254070 w 533063"/>
                  <a:gd name="connsiteY0" fmla="*/ 663 h 390484"/>
                  <a:gd name="connsiteX1" fmla="*/ 339795 w 533063"/>
                  <a:gd name="connsiteY1" fmla="*/ 81625 h 390484"/>
                  <a:gd name="connsiteX2" fmla="*/ 477907 w 533063"/>
                  <a:gd name="connsiteY2" fmla="*/ 57813 h 390484"/>
                  <a:gd name="connsiteX3" fmla="*/ 530295 w 533063"/>
                  <a:gd name="connsiteY3" fmla="*/ 138775 h 390484"/>
                  <a:gd name="connsiteX4" fmla="*/ 401707 w 533063"/>
                  <a:gd name="connsiteY4" fmla="*/ 257838 h 390484"/>
                  <a:gd name="connsiteX5" fmla="*/ 163582 w 533063"/>
                  <a:gd name="connsiteY5" fmla="*/ 381663 h 390484"/>
                  <a:gd name="connsiteX6" fmla="*/ 6420 w 533063"/>
                  <a:gd name="connsiteY6" fmla="*/ 367375 h 390484"/>
                  <a:gd name="connsiteX7" fmla="*/ 34995 w 533063"/>
                  <a:gd name="connsiteY7" fmla="*/ 262600 h 390484"/>
                  <a:gd name="connsiteX8" fmla="*/ 77857 w 533063"/>
                  <a:gd name="connsiteY8" fmla="*/ 167350 h 390484"/>
                  <a:gd name="connsiteX9" fmla="*/ 230257 w 533063"/>
                  <a:gd name="connsiteY9" fmla="*/ 134013 h 390484"/>
                  <a:gd name="connsiteX10" fmla="*/ 254070 w 533063"/>
                  <a:gd name="connsiteY10" fmla="*/ 663 h 3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063" h="390484">
                    <a:moveTo>
                      <a:pt x="254070" y="663"/>
                    </a:moveTo>
                    <a:cubicBezTo>
                      <a:pt x="272326" y="-8068"/>
                      <a:pt x="302489" y="72100"/>
                      <a:pt x="339795" y="81625"/>
                    </a:cubicBezTo>
                    <a:cubicBezTo>
                      <a:pt x="377101" y="91150"/>
                      <a:pt x="446157" y="48288"/>
                      <a:pt x="477907" y="57813"/>
                    </a:cubicBezTo>
                    <a:cubicBezTo>
                      <a:pt x="509657" y="67338"/>
                      <a:pt x="542995" y="105438"/>
                      <a:pt x="530295" y="138775"/>
                    </a:cubicBezTo>
                    <a:cubicBezTo>
                      <a:pt x="517595" y="172113"/>
                      <a:pt x="462826" y="217357"/>
                      <a:pt x="401707" y="257838"/>
                    </a:cubicBezTo>
                    <a:cubicBezTo>
                      <a:pt x="340588" y="298319"/>
                      <a:pt x="229463" y="363407"/>
                      <a:pt x="163582" y="381663"/>
                    </a:cubicBezTo>
                    <a:cubicBezTo>
                      <a:pt x="97701" y="399919"/>
                      <a:pt x="27851" y="387219"/>
                      <a:pt x="6420" y="367375"/>
                    </a:cubicBezTo>
                    <a:cubicBezTo>
                      <a:pt x="-15011" y="347531"/>
                      <a:pt x="23089" y="295938"/>
                      <a:pt x="34995" y="262600"/>
                    </a:cubicBezTo>
                    <a:cubicBezTo>
                      <a:pt x="46901" y="229262"/>
                      <a:pt x="45313" y="188781"/>
                      <a:pt x="77857" y="167350"/>
                    </a:cubicBezTo>
                    <a:cubicBezTo>
                      <a:pt x="110401" y="145919"/>
                      <a:pt x="200095" y="157825"/>
                      <a:pt x="230257" y="134013"/>
                    </a:cubicBezTo>
                    <a:cubicBezTo>
                      <a:pt x="260419" y="110201"/>
                      <a:pt x="235814" y="9394"/>
                      <a:pt x="254070" y="6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55" name="Freeform: Shape 2754">
                <a:extLst>
                  <a:ext uri="{FF2B5EF4-FFF2-40B4-BE49-F238E27FC236}">
                    <a16:creationId xmlns:a16="http://schemas.microsoft.com/office/drawing/2014/main" id="{A7CB07B7-F8CF-ED2E-F795-80426C6AFCFD}"/>
                  </a:ext>
                </a:extLst>
              </p:cNvPr>
              <p:cNvSpPr/>
              <p:nvPr/>
            </p:nvSpPr>
            <p:spPr>
              <a:xfrm>
                <a:off x="4744524" y="5016531"/>
                <a:ext cx="251267" cy="184060"/>
              </a:xfrm>
              <a:custGeom>
                <a:avLst/>
                <a:gdLst>
                  <a:gd name="connsiteX0" fmla="*/ 254070 w 533063"/>
                  <a:gd name="connsiteY0" fmla="*/ 663 h 390484"/>
                  <a:gd name="connsiteX1" fmla="*/ 339795 w 533063"/>
                  <a:gd name="connsiteY1" fmla="*/ 81625 h 390484"/>
                  <a:gd name="connsiteX2" fmla="*/ 477907 w 533063"/>
                  <a:gd name="connsiteY2" fmla="*/ 57813 h 390484"/>
                  <a:gd name="connsiteX3" fmla="*/ 530295 w 533063"/>
                  <a:gd name="connsiteY3" fmla="*/ 138775 h 390484"/>
                  <a:gd name="connsiteX4" fmla="*/ 401707 w 533063"/>
                  <a:gd name="connsiteY4" fmla="*/ 257838 h 390484"/>
                  <a:gd name="connsiteX5" fmla="*/ 163582 w 533063"/>
                  <a:gd name="connsiteY5" fmla="*/ 381663 h 390484"/>
                  <a:gd name="connsiteX6" fmla="*/ 6420 w 533063"/>
                  <a:gd name="connsiteY6" fmla="*/ 367375 h 390484"/>
                  <a:gd name="connsiteX7" fmla="*/ 34995 w 533063"/>
                  <a:gd name="connsiteY7" fmla="*/ 262600 h 390484"/>
                  <a:gd name="connsiteX8" fmla="*/ 77857 w 533063"/>
                  <a:gd name="connsiteY8" fmla="*/ 167350 h 390484"/>
                  <a:gd name="connsiteX9" fmla="*/ 230257 w 533063"/>
                  <a:gd name="connsiteY9" fmla="*/ 134013 h 390484"/>
                  <a:gd name="connsiteX10" fmla="*/ 254070 w 533063"/>
                  <a:gd name="connsiteY10" fmla="*/ 663 h 3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063" h="390484">
                    <a:moveTo>
                      <a:pt x="254070" y="663"/>
                    </a:moveTo>
                    <a:cubicBezTo>
                      <a:pt x="272326" y="-8068"/>
                      <a:pt x="302489" y="72100"/>
                      <a:pt x="339795" y="81625"/>
                    </a:cubicBezTo>
                    <a:cubicBezTo>
                      <a:pt x="377101" y="91150"/>
                      <a:pt x="446157" y="48288"/>
                      <a:pt x="477907" y="57813"/>
                    </a:cubicBezTo>
                    <a:cubicBezTo>
                      <a:pt x="509657" y="67338"/>
                      <a:pt x="542995" y="105438"/>
                      <a:pt x="530295" y="138775"/>
                    </a:cubicBezTo>
                    <a:cubicBezTo>
                      <a:pt x="517595" y="172113"/>
                      <a:pt x="462826" y="217357"/>
                      <a:pt x="401707" y="257838"/>
                    </a:cubicBezTo>
                    <a:cubicBezTo>
                      <a:pt x="340588" y="298319"/>
                      <a:pt x="229463" y="363407"/>
                      <a:pt x="163582" y="381663"/>
                    </a:cubicBezTo>
                    <a:cubicBezTo>
                      <a:pt x="97701" y="399919"/>
                      <a:pt x="27851" y="387219"/>
                      <a:pt x="6420" y="367375"/>
                    </a:cubicBezTo>
                    <a:cubicBezTo>
                      <a:pt x="-15011" y="347531"/>
                      <a:pt x="23089" y="295938"/>
                      <a:pt x="34995" y="262600"/>
                    </a:cubicBezTo>
                    <a:cubicBezTo>
                      <a:pt x="46901" y="229262"/>
                      <a:pt x="45313" y="188781"/>
                      <a:pt x="77857" y="167350"/>
                    </a:cubicBezTo>
                    <a:cubicBezTo>
                      <a:pt x="110401" y="145919"/>
                      <a:pt x="200095" y="157825"/>
                      <a:pt x="230257" y="134013"/>
                    </a:cubicBezTo>
                    <a:cubicBezTo>
                      <a:pt x="260419" y="110201"/>
                      <a:pt x="235814" y="9394"/>
                      <a:pt x="254070" y="663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3814" name="Group 3813">
            <a:extLst>
              <a:ext uri="{FF2B5EF4-FFF2-40B4-BE49-F238E27FC236}">
                <a16:creationId xmlns:a16="http://schemas.microsoft.com/office/drawing/2014/main" id="{81858B21-7D76-D444-162B-3FF3B3793202}"/>
              </a:ext>
            </a:extLst>
          </p:cNvPr>
          <p:cNvGrpSpPr/>
          <p:nvPr/>
        </p:nvGrpSpPr>
        <p:grpSpPr>
          <a:xfrm>
            <a:off x="857209" y="1353103"/>
            <a:ext cx="5530607" cy="1515755"/>
            <a:chOff x="857209" y="1353103"/>
            <a:chExt cx="5530607" cy="1515755"/>
          </a:xfrm>
        </p:grpSpPr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F0709F10-E820-5390-6C30-8BE6ECBB3560}"/>
                </a:ext>
              </a:extLst>
            </p:cNvPr>
            <p:cNvSpPr/>
            <p:nvPr/>
          </p:nvSpPr>
          <p:spPr>
            <a:xfrm>
              <a:off x="968653" y="1353104"/>
              <a:ext cx="2980749" cy="1493660"/>
            </a:xfrm>
            <a:prstGeom prst="roundRect">
              <a:avLst>
                <a:gd name="adj" fmla="val 1091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EAD8233A-5D17-2DAB-C241-6286F5C18178}"/>
                </a:ext>
              </a:extLst>
            </p:cNvPr>
            <p:cNvGrpSpPr/>
            <p:nvPr/>
          </p:nvGrpSpPr>
          <p:grpSpPr>
            <a:xfrm>
              <a:off x="2762607" y="1524327"/>
              <a:ext cx="1161522" cy="1161522"/>
              <a:chOff x="-2155838" y="2110286"/>
              <a:chExt cx="7390367" cy="7341993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48A62F8B-B00F-FF85-0D4E-E113FCFBB551}"/>
                  </a:ext>
                </a:extLst>
              </p:cNvPr>
              <p:cNvGrpSpPr/>
              <p:nvPr/>
            </p:nvGrpSpPr>
            <p:grpSpPr>
              <a:xfrm>
                <a:off x="617952" y="9026889"/>
                <a:ext cx="1198325" cy="425390"/>
                <a:chOff x="617950" y="7553687"/>
                <a:chExt cx="1198324" cy="425392"/>
              </a:xfrm>
              <a:grpFill/>
            </p:grpSpPr>
            <p:sp>
              <p:nvSpPr>
                <p:cNvPr id="1044" name="Oval 1043">
                  <a:extLst>
                    <a:ext uri="{FF2B5EF4-FFF2-40B4-BE49-F238E27FC236}">
                      <a16:creationId xmlns:a16="http://schemas.microsoft.com/office/drawing/2014/main" id="{5BA356BD-26F0-AEF9-1230-60EFD55779AF}"/>
                    </a:ext>
                  </a:extLst>
                </p:cNvPr>
                <p:cNvSpPr/>
                <p:nvPr/>
              </p:nvSpPr>
              <p:spPr>
                <a:xfrm>
                  <a:off x="617950" y="7766383"/>
                  <a:ext cx="1198324" cy="21269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45" name="Flowchart: Manual Operation 1044">
                  <a:extLst>
                    <a:ext uri="{FF2B5EF4-FFF2-40B4-BE49-F238E27FC236}">
                      <a16:creationId xmlns:a16="http://schemas.microsoft.com/office/drawing/2014/main" id="{FE6F3D0F-E16E-0124-1815-CB0B27A3129C}"/>
                    </a:ext>
                  </a:extLst>
                </p:cNvPr>
                <p:cNvSpPr/>
                <p:nvPr/>
              </p:nvSpPr>
              <p:spPr>
                <a:xfrm rot="10800000">
                  <a:off x="633415" y="7649167"/>
                  <a:ext cx="1167394" cy="212696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046" name="Oval 1045">
                  <a:extLst>
                    <a:ext uri="{FF2B5EF4-FFF2-40B4-BE49-F238E27FC236}">
                      <a16:creationId xmlns:a16="http://schemas.microsoft.com/office/drawing/2014/main" id="{94477C71-5C0F-779B-A01D-86485583872E}"/>
                    </a:ext>
                  </a:extLst>
                </p:cNvPr>
                <p:cNvSpPr/>
                <p:nvPr/>
              </p:nvSpPr>
              <p:spPr>
                <a:xfrm>
                  <a:off x="864394" y="7553687"/>
                  <a:ext cx="702679" cy="21269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grpSp>
            <p:nvGrpSpPr>
              <p:cNvPr id="1085" name="Group 1084">
                <a:extLst>
                  <a:ext uri="{FF2B5EF4-FFF2-40B4-BE49-F238E27FC236}">
                    <a16:creationId xmlns:a16="http://schemas.microsoft.com/office/drawing/2014/main" id="{7FEE0FA0-446B-D7A1-3F8F-D9A69F793101}"/>
                  </a:ext>
                </a:extLst>
              </p:cNvPr>
              <p:cNvGrpSpPr/>
              <p:nvPr/>
            </p:nvGrpSpPr>
            <p:grpSpPr>
              <a:xfrm>
                <a:off x="262557" y="2110286"/>
                <a:ext cx="4971972" cy="6606792"/>
                <a:chOff x="134830" y="2490449"/>
                <a:chExt cx="4971973" cy="6606790"/>
              </a:xfrm>
              <a:grpFill/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52CC0953-FCC6-12FE-F26C-3D3BBC6C8CD6}"/>
                    </a:ext>
                  </a:extLst>
                </p:cNvPr>
                <p:cNvGrpSpPr/>
                <p:nvPr/>
              </p:nvGrpSpPr>
              <p:grpSpPr>
                <a:xfrm>
                  <a:off x="2204394" y="2490449"/>
                  <a:ext cx="1603164" cy="3511638"/>
                  <a:chOff x="771735" y="5982154"/>
                  <a:chExt cx="1603164" cy="3511638"/>
                </a:xfrm>
                <a:grpFill/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406BC8B1-E569-C68F-AC01-028525C5C10D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A51BBC9B-A13B-7476-2F4A-11FF182E4981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DF38C63B-2D43-589D-2BFC-4AB045122D2C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BF814A5-EE61-40AE-4514-1B83DA606270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0892CE9D-FDF5-9FCD-B25B-456ADCF25B6B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CE10E1F-38DF-29C9-1793-E8037111BEDE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C6258E71-6756-482F-0C59-8EEE6A57F6D8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30FD765C-D136-A38F-F403-2D7515CF4131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6080A6EF-F018-1EC3-01E4-51E230841AF4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AD23D983-0BD6-43EC-A740-E521DA30F2B4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D25A8584-5D4B-D514-E1A4-95FB7AEBA525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7F77DCCB-755E-63BB-0704-EB00191BD514}"/>
                    </a:ext>
                  </a:extLst>
                </p:cNvPr>
                <p:cNvGrpSpPr/>
                <p:nvPr/>
              </p:nvGrpSpPr>
              <p:grpSpPr>
                <a:xfrm rot="3600000">
                  <a:off x="3410590" y="4512830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824E80B9-C3CD-32F0-FFAC-7778E3FB28A2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61C23A9D-5CE9-EA55-CB3F-A0FEE0F3D4FC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838EAB9C-60D9-F516-8771-F92D4C27E8B1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8AB7ECC5-B71E-E7E1-81D6-810DC743E151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F7CA9D3C-A836-1D1A-550D-C7C7D242ED86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450B372C-FE5E-3779-442B-54C8E119B4A3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A6603D91-D78D-76DE-D334-90953626C159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E171FB5-2A8B-97FC-D998-79E3124E014B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E08B237-AE23-48B5-C08B-F157B0D37BB9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849877E-ADF6-D617-9A48-64C74A00BBDB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B04C9FEB-16A7-0936-AABB-108B1920CC7D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F6D06DAC-93C8-FF00-5198-BED9CC3524B8}"/>
                    </a:ext>
                  </a:extLst>
                </p:cNvPr>
                <p:cNvGrpSpPr/>
                <p:nvPr/>
              </p:nvGrpSpPr>
              <p:grpSpPr>
                <a:xfrm rot="20700000" flipH="1">
                  <a:off x="1619098" y="4327441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3EAD056-6534-889E-14BF-CA41B7965090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6A9618B6-0F8F-C2A5-176C-9C2FAEACA4EE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CAD7EDCB-5BB2-3D25-E2BC-A67EF60666B9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566025C5-47F6-8273-25E7-FD5159C85D3C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C9F82D36-AAAC-65FF-7868-030CC087BE90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4CCCF964-79E0-373F-1E82-B8B32EB19DD8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:a16="http://schemas.microsoft.com/office/drawing/2014/main" id="{BB80B6A0-70A1-7C2B-93BB-8D62E5F70200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25" name="Freeform: Shape 1024">
                    <a:extLst>
                      <a:ext uri="{FF2B5EF4-FFF2-40B4-BE49-F238E27FC236}">
                        <a16:creationId xmlns:a16="http://schemas.microsoft.com/office/drawing/2014/main" id="{2E59BD6A-BB16-FAEE-58BF-AFE6A8EE3846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27" name="Freeform: Shape 1026">
                    <a:extLst>
                      <a:ext uri="{FF2B5EF4-FFF2-40B4-BE49-F238E27FC236}">
                        <a16:creationId xmlns:a16="http://schemas.microsoft.com/office/drawing/2014/main" id="{3BF4A53D-5797-55A6-71A6-C415D5903B6D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29" name="Freeform: Shape 1028">
                    <a:extLst>
                      <a:ext uri="{FF2B5EF4-FFF2-40B4-BE49-F238E27FC236}">
                        <a16:creationId xmlns:a16="http://schemas.microsoft.com/office/drawing/2014/main" id="{C06BA578-B93A-B92A-5AFE-5D14B92277AF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30" name="Freeform: Shape 1029">
                    <a:extLst>
                      <a:ext uri="{FF2B5EF4-FFF2-40B4-BE49-F238E27FC236}">
                        <a16:creationId xmlns:a16="http://schemas.microsoft.com/office/drawing/2014/main" id="{8CE84EB8-91C1-F8D3-0D7A-E0D8830E304A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84971948-685E-D74D-82A3-A17D7556909C}"/>
                    </a:ext>
                  </a:extLst>
                </p:cNvPr>
                <p:cNvSpPr/>
                <p:nvPr/>
              </p:nvSpPr>
              <p:spPr>
                <a:xfrm rot="10073497" flipH="1">
                  <a:off x="719910" y="5686101"/>
                  <a:ext cx="2629343" cy="34111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  <a:gd name="connsiteX0" fmla="*/ 163434 w 950041"/>
                    <a:gd name="connsiteY0" fmla="*/ 180774 h 4975609"/>
                    <a:gd name="connsiteX1" fmla="*/ 947205 w 950041"/>
                    <a:gd name="connsiteY1" fmla="*/ 2024088 h 4975609"/>
                    <a:gd name="connsiteX2" fmla="*/ 438167 w 950041"/>
                    <a:gd name="connsiteY2" fmla="*/ 4975590 h 4975609"/>
                    <a:gd name="connsiteX3" fmla="*/ 758519 w 950041"/>
                    <a:gd name="connsiteY3" fmla="*/ 1980546 h 4975609"/>
                    <a:gd name="connsiteX4" fmla="*/ 47319 w 950041"/>
                    <a:gd name="connsiteY4" fmla="*/ 267860 h 4975609"/>
                    <a:gd name="connsiteX5" fmla="*/ 163434 w 950041"/>
                    <a:gd name="connsiteY5" fmla="*/ 180774 h 4975609"/>
                    <a:gd name="connsiteX0" fmla="*/ 163434 w 1314302"/>
                    <a:gd name="connsiteY0" fmla="*/ 180774 h 3954132"/>
                    <a:gd name="connsiteX1" fmla="*/ 947205 w 1314302"/>
                    <a:gd name="connsiteY1" fmla="*/ 2024088 h 3954132"/>
                    <a:gd name="connsiteX2" fmla="*/ 1311075 w 1314302"/>
                    <a:gd name="connsiteY2" fmla="*/ 3954103 h 3954132"/>
                    <a:gd name="connsiteX3" fmla="*/ 758519 w 1314302"/>
                    <a:gd name="connsiteY3" fmla="*/ 1980546 h 3954132"/>
                    <a:gd name="connsiteX4" fmla="*/ 47319 w 1314302"/>
                    <a:gd name="connsiteY4" fmla="*/ 267860 h 3954132"/>
                    <a:gd name="connsiteX5" fmla="*/ 163434 w 1314302"/>
                    <a:gd name="connsiteY5" fmla="*/ 180774 h 3954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302" h="3954132">
                      <a:moveTo>
                        <a:pt x="163434" y="180774"/>
                      </a:moveTo>
                      <a:cubicBezTo>
                        <a:pt x="313415" y="473479"/>
                        <a:pt x="755932" y="1395200"/>
                        <a:pt x="947205" y="2024088"/>
                      </a:cubicBezTo>
                      <a:cubicBezTo>
                        <a:pt x="1138478" y="2652976"/>
                        <a:pt x="1342523" y="3961360"/>
                        <a:pt x="1311075" y="3954103"/>
                      </a:cubicBezTo>
                      <a:cubicBezTo>
                        <a:pt x="1279627" y="39468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grpSp>
              <p:nvGrpSpPr>
                <p:cNvPr id="1049" name="Group 1048">
                  <a:extLst>
                    <a:ext uri="{FF2B5EF4-FFF2-40B4-BE49-F238E27FC236}">
                      <a16:creationId xmlns:a16="http://schemas.microsoft.com/office/drawing/2014/main" id="{651EF98C-999F-1937-1C6B-3EA0367C4B9B}"/>
                    </a:ext>
                  </a:extLst>
                </p:cNvPr>
                <p:cNvGrpSpPr/>
                <p:nvPr/>
              </p:nvGrpSpPr>
              <p:grpSpPr>
                <a:xfrm rot="5400000">
                  <a:off x="3196528" y="5695457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050" name="Freeform: Shape 1049">
                    <a:extLst>
                      <a:ext uri="{FF2B5EF4-FFF2-40B4-BE49-F238E27FC236}">
                        <a16:creationId xmlns:a16="http://schemas.microsoft.com/office/drawing/2014/main" id="{3E9B91D6-85DA-FD4A-7940-C91960E00CE2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51" name="Freeform: Shape 1050">
                    <a:extLst>
                      <a:ext uri="{FF2B5EF4-FFF2-40B4-BE49-F238E27FC236}">
                        <a16:creationId xmlns:a16="http://schemas.microsoft.com/office/drawing/2014/main" id="{E35C383C-76EF-C43A-04D7-6878AE87DE69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52" name="Freeform: Shape 1051">
                    <a:extLst>
                      <a:ext uri="{FF2B5EF4-FFF2-40B4-BE49-F238E27FC236}">
                        <a16:creationId xmlns:a16="http://schemas.microsoft.com/office/drawing/2014/main" id="{6376775D-D2E7-DF81-18C9-A9D9B91D2B46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53" name="Freeform: Shape 1052">
                    <a:extLst>
                      <a:ext uri="{FF2B5EF4-FFF2-40B4-BE49-F238E27FC236}">
                        <a16:creationId xmlns:a16="http://schemas.microsoft.com/office/drawing/2014/main" id="{BF3EA74A-DD6C-CBD1-CB1E-7E2E1F0C7673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id="{FA9D4D4A-61DA-5EEA-E18B-960538AFE787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id="{A55ADFCA-F3E7-A5BA-C904-BA85B940EF0F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56" name="Freeform: Shape 1055">
                    <a:extLst>
                      <a:ext uri="{FF2B5EF4-FFF2-40B4-BE49-F238E27FC236}">
                        <a16:creationId xmlns:a16="http://schemas.microsoft.com/office/drawing/2014/main" id="{25D3B852-2DBF-7CCD-7DF5-91DA7A490646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id="{CCABDCB4-5744-A796-90DA-8244A39EEE4B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58" name="Freeform: Shape 1057">
                    <a:extLst>
                      <a:ext uri="{FF2B5EF4-FFF2-40B4-BE49-F238E27FC236}">
                        <a16:creationId xmlns:a16="http://schemas.microsoft.com/office/drawing/2014/main" id="{CE44492B-CD25-00ED-032C-5712346E36D5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0BBF30A7-CF8A-A454-F6D1-123D0C7710E1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id="{C91CC7D9-C495-BA9F-BD4B-0BE07CBEE955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061" name="Group 1060">
                  <a:extLst>
                    <a:ext uri="{FF2B5EF4-FFF2-40B4-BE49-F238E27FC236}">
                      <a16:creationId xmlns:a16="http://schemas.microsoft.com/office/drawing/2014/main" id="{6FD3AA12-4CE4-780F-BC88-7B415D3A2A22}"/>
                    </a:ext>
                  </a:extLst>
                </p:cNvPr>
                <p:cNvGrpSpPr/>
                <p:nvPr/>
              </p:nvGrpSpPr>
              <p:grpSpPr>
                <a:xfrm rot="18218973" flipH="1">
                  <a:off x="767734" y="5642914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062" name="Freeform: Shape 1061">
                    <a:extLst>
                      <a:ext uri="{FF2B5EF4-FFF2-40B4-BE49-F238E27FC236}">
                        <a16:creationId xmlns:a16="http://schemas.microsoft.com/office/drawing/2014/main" id="{97BF037B-132D-EE1A-7A21-8D373D0F8B07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:a16="http://schemas.microsoft.com/office/drawing/2014/main" id="{42ACBB29-E30C-C9FD-BB26-CE82D9AC8E6D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id="{D1DCDDD6-32DD-AB25-58AB-808357AE33AB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:a16="http://schemas.microsoft.com/office/drawing/2014/main" id="{0CFE43F4-0D0B-6BA8-9853-20893312F699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:a16="http://schemas.microsoft.com/office/drawing/2014/main" id="{C108C3BD-8B81-C263-2D88-C36912A79748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:a16="http://schemas.microsoft.com/office/drawing/2014/main" id="{5C6B884D-3FE6-3EDA-EDF1-604C442FEAB4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68" name="Freeform: Shape 1067">
                    <a:extLst>
                      <a:ext uri="{FF2B5EF4-FFF2-40B4-BE49-F238E27FC236}">
                        <a16:creationId xmlns:a16="http://schemas.microsoft.com/office/drawing/2014/main" id="{BCB4E314-2DAB-BB28-8C39-C7B9B83F2712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:a16="http://schemas.microsoft.com/office/drawing/2014/main" id="{3B86977E-8C93-1289-CD38-E606FA4CE2BB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id="{C533FE38-058B-787E-BA28-77CB96D6337F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:a16="http://schemas.microsoft.com/office/drawing/2014/main" id="{027FF955-53F1-9C50-EDFE-D07EFE6ADBE0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72" name="Freeform: Shape 1071">
                    <a:extLst>
                      <a:ext uri="{FF2B5EF4-FFF2-40B4-BE49-F238E27FC236}">
                        <a16:creationId xmlns:a16="http://schemas.microsoft.com/office/drawing/2014/main" id="{81423401-2F7E-E867-FA56-8FAFE9A816CF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073" name="Group 1072">
                  <a:extLst>
                    <a:ext uri="{FF2B5EF4-FFF2-40B4-BE49-F238E27FC236}">
                      <a16:creationId xmlns:a16="http://schemas.microsoft.com/office/drawing/2014/main" id="{09F5C599-EC9B-2C12-6715-F532384ED4DE}"/>
                    </a:ext>
                  </a:extLst>
                </p:cNvPr>
                <p:cNvGrpSpPr/>
                <p:nvPr/>
              </p:nvGrpSpPr>
              <p:grpSpPr>
                <a:xfrm rot="4582862">
                  <a:off x="2565048" y="6901009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074" name="Freeform: Shape 1073">
                    <a:extLst>
                      <a:ext uri="{FF2B5EF4-FFF2-40B4-BE49-F238E27FC236}">
                        <a16:creationId xmlns:a16="http://schemas.microsoft.com/office/drawing/2014/main" id="{056A2DAF-69E1-2A16-66C4-BA69E4A1BD0A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:a16="http://schemas.microsoft.com/office/drawing/2014/main" id="{BDA4FA3A-194D-7A8C-6F87-7DD949F5EAD3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:a16="http://schemas.microsoft.com/office/drawing/2014/main" id="{19760BEF-1595-1655-5BCF-12D0FCC481C6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id="{D275872E-B109-0691-F4B5-8C8FABB3FD8A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id="{F59614BA-C9FB-651B-B3A5-EABCEA85650C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:a16="http://schemas.microsoft.com/office/drawing/2014/main" id="{B1264073-1116-4C4F-EBC0-4E46B84A19DC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:a16="http://schemas.microsoft.com/office/drawing/2014/main" id="{1207036F-A53C-77CD-5311-0B1DCCF29646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:a16="http://schemas.microsoft.com/office/drawing/2014/main" id="{1BDFC7E6-ECD2-B718-3C1E-174E50165B51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82" name="Freeform: Shape 1081">
                    <a:extLst>
                      <a:ext uri="{FF2B5EF4-FFF2-40B4-BE49-F238E27FC236}">
                        <a16:creationId xmlns:a16="http://schemas.microsoft.com/office/drawing/2014/main" id="{3B301C83-7F42-7C90-D7E0-D87A825891EA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id="{D84DAD8C-AECE-97F7-E4F9-D4527FCCB78B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:a16="http://schemas.microsoft.com/office/drawing/2014/main" id="{6588BE69-786C-4336-1DDC-DD59E64CB539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</p:grpSp>
          <p:grpSp>
            <p:nvGrpSpPr>
              <p:cNvPr id="1086" name="Group 1085">
                <a:extLst>
                  <a:ext uri="{FF2B5EF4-FFF2-40B4-BE49-F238E27FC236}">
                    <a16:creationId xmlns:a16="http://schemas.microsoft.com/office/drawing/2014/main" id="{BAE63C27-1795-8A73-22D2-E50A09F5A371}"/>
                  </a:ext>
                </a:extLst>
              </p:cNvPr>
              <p:cNvGrpSpPr/>
              <p:nvPr/>
            </p:nvGrpSpPr>
            <p:grpSpPr>
              <a:xfrm rot="19695650">
                <a:off x="-1568350" y="3162740"/>
                <a:ext cx="4815843" cy="5664681"/>
                <a:chOff x="134830" y="2490449"/>
                <a:chExt cx="4971973" cy="6606790"/>
              </a:xfrm>
              <a:grpFill/>
            </p:grpSpPr>
            <p:grpSp>
              <p:nvGrpSpPr>
                <p:cNvPr id="1087" name="Group 1086">
                  <a:extLst>
                    <a:ext uri="{FF2B5EF4-FFF2-40B4-BE49-F238E27FC236}">
                      <a16:creationId xmlns:a16="http://schemas.microsoft.com/office/drawing/2014/main" id="{6209F4D1-578C-5387-D17F-11D910D55FD5}"/>
                    </a:ext>
                  </a:extLst>
                </p:cNvPr>
                <p:cNvGrpSpPr/>
                <p:nvPr/>
              </p:nvGrpSpPr>
              <p:grpSpPr>
                <a:xfrm>
                  <a:off x="2204394" y="2490449"/>
                  <a:ext cx="1603164" cy="3511638"/>
                  <a:chOff x="771735" y="5982154"/>
                  <a:chExt cx="1603164" cy="3511638"/>
                </a:xfrm>
                <a:grpFill/>
              </p:grpSpPr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id="{2D8C6E7E-24C5-AE11-9129-E2FF04B59AE7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id="{D9F920F2-01BB-50A0-831D-C82F64899DA3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1" name="Freeform: Shape 1150">
                    <a:extLst>
                      <a:ext uri="{FF2B5EF4-FFF2-40B4-BE49-F238E27FC236}">
                        <a16:creationId xmlns:a16="http://schemas.microsoft.com/office/drawing/2014/main" id="{D82746E6-8FA0-E3DE-8C2E-15A6EF6504E6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:a16="http://schemas.microsoft.com/office/drawing/2014/main" id="{0EE43A54-1B96-F5CB-1559-4B9FBE738683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:a16="http://schemas.microsoft.com/office/drawing/2014/main" id="{430974AA-70B3-2C8E-2588-846918959C11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id="{DB0CAE55-C063-13CF-16CB-2CE15A7E1595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:a16="http://schemas.microsoft.com/office/drawing/2014/main" id="{FBB17AAC-C3A2-5231-508E-89EE1B76472D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id="{79D33AA4-2C62-97DF-87FA-9B38F461A206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id="{E5AC07FF-DEA7-8565-9355-81AE567694C5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id="{31D1C741-CA0C-0A6E-EA01-371C04E46EE2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id="{624EB2A6-9764-25BD-EF0E-EA77701EB4CE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088" name="Group 1087">
                  <a:extLst>
                    <a:ext uri="{FF2B5EF4-FFF2-40B4-BE49-F238E27FC236}">
                      <a16:creationId xmlns:a16="http://schemas.microsoft.com/office/drawing/2014/main" id="{B8D544A1-6B43-FF99-4ADF-444A8B356502}"/>
                    </a:ext>
                  </a:extLst>
                </p:cNvPr>
                <p:cNvGrpSpPr/>
                <p:nvPr/>
              </p:nvGrpSpPr>
              <p:grpSpPr>
                <a:xfrm rot="3600000">
                  <a:off x="3410590" y="4512830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138" name="Freeform: Shape 1137">
                    <a:extLst>
                      <a:ext uri="{FF2B5EF4-FFF2-40B4-BE49-F238E27FC236}">
                        <a16:creationId xmlns:a16="http://schemas.microsoft.com/office/drawing/2014/main" id="{96CC7EBC-8EDC-357F-04BB-DCC1830278CB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:a16="http://schemas.microsoft.com/office/drawing/2014/main" id="{39FB1F64-0412-EC0A-A72E-D6C7B46337B3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id="{7F55D8DC-69C3-0730-49E0-647B4E7B2D36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id="{FE6E5F68-B710-65C7-08B8-79C44E971BD6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:a16="http://schemas.microsoft.com/office/drawing/2014/main" id="{999B6298-0575-A50A-126C-531A32BB74AB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id="{AFCE6AE5-1322-F727-1437-3190F523031E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id="{620DF52C-787F-6872-0B87-374B2FF4FDA8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id="{B6F5B8CC-1589-77EE-9991-5DD2DEAAD617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46" name="Freeform: Shape 1145">
                    <a:extLst>
                      <a:ext uri="{FF2B5EF4-FFF2-40B4-BE49-F238E27FC236}">
                        <a16:creationId xmlns:a16="http://schemas.microsoft.com/office/drawing/2014/main" id="{7232E5E9-3611-02EE-377D-7B1A98AE67A8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id="{6F580309-EA48-9A9F-2480-7302DAEC0058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id="{BD71885B-4A4E-4102-AB77-5380467BF71B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089" name="Group 1088">
                  <a:extLst>
                    <a:ext uri="{FF2B5EF4-FFF2-40B4-BE49-F238E27FC236}">
                      <a16:creationId xmlns:a16="http://schemas.microsoft.com/office/drawing/2014/main" id="{BB65DFD8-CD10-E26D-0B01-0713C1D44A47}"/>
                    </a:ext>
                  </a:extLst>
                </p:cNvPr>
                <p:cNvGrpSpPr/>
                <p:nvPr/>
              </p:nvGrpSpPr>
              <p:grpSpPr>
                <a:xfrm rot="20700000" flipH="1">
                  <a:off x="1619098" y="4327441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:a16="http://schemas.microsoft.com/office/drawing/2014/main" id="{F6240413-7CA2-5B5C-8D51-9DA6B46B2F52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:a16="http://schemas.microsoft.com/office/drawing/2014/main" id="{14854BCC-45C1-595B-9FFA-88106882AB22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:a16="http://schemas.microsoft.com/office/drawing/2014/main" id="{E8B10D4B-F50A-3B78-90F5-A42166D604E7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30" name="Freeform: Shape 1129">
                    <a:extLst>
                      <a:ext uri="{FF2B5EF4-FFF2-40B4-BE49-F238E27FC236}">
                        <a16:creationId xmlns:a16="http://schemas.microsoft.com/office/drawing/2014/main" id="{D15FACAE-2AE2-4A91-8C44-CCCBF184FF38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:a16="http://schemas.microsoft.com/office/drawing/2014/main" id="{A0BCEB6F-792A-3E75-7694-8418744AF6E3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:a16="http://schemas.microsoft.com/office/drawing/2014/main" id="{EBCC7E45-8588-21EC-1F82-24B13065FBBB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33" name="Freeform: Shape 1132">
                    <a:extLst>
                      <a:ext uri="{FF2B5EF4-FFF2-40B4-BE49-F238E27FC236}">
                        <a16:creationId xmlns:a16="http://schemas.microsoft.com/office/drawing/2014/main" id="{D7EDFBBA-F2B3-B189-CBCC-A0A6D62B0EFE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:a16="http://schemas.microsoft.com/office/drawing/2014/main" id="{665097CE-838D-34FC-F740-A8D963357858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:a16="http://schemas.microsoft.com/office/drawing/2014/main" id="{53176254-ED66-B00E-8FB2-E7056B099D25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:a16="http://schemas.microsoft.com/office/drawing/2014/main" id="{53C61AC2-6BC2-E5AE-C457-7FBFBF6AB4FF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37" name="Freeform: Shape 1136">
                    <a:extLst>
                      <a:ext uri="{FF2B5EF4-FFF2-40B4-BE49-F238E27FC236}">
                        <a16:creationId xmlns:a16="http://schemas.microsoft.com/office/drawing/2014/main" id="{0C5D0054-9A58-A102-1A0A-38322B8D60B8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F2C78875-6BA9-02CB-9515-C77B607F1E4F}"/>
                    </a:ext>
                  </a:extLst>
                </p:cNvPr>
                <p:cNvSpPr/>
                <p:nvPr/>
              </p:nvSpPr>
              <p:spPr>
                <a:xfrm rot="10073497" flipH="1">
                  <a:off x="719910" y="5686101"/>
                  <a:ext cx="2629343" cy="34111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  <a:gd name="connsiteX0" fmla="*/ 163434 w 950041"/>
                    <a:gd name="connsiteY0" fmla="*/ 180774 h 4975609"/>
                    <a:gd name="connsiteX1" fmla="*/ 947205 w 950041"/>
                    <a:gd name="connsiteY1" fmla="*/ 2024088 h 4975609"/>
                    <a:gd name="connsiteX2" fmla="*/ 438167 w 950041"/>
                    <a:gd name="connsiteY2" fmla="*/ 4975590 h 4975609"/>
                    <a:gd name="connsiteX3" fmla="*/ 758519 w 950041"/>
                    <a:gd name="connsiteY3" fmla="*/ 1980546 h 4975609"/>
                    <a:gd name="connsiteX4" fmla="*/ 47319 w 950041"/>
                    <a:gd name="connsiteY4" fmla="*/ 267860 h 4975609"/>
                    <a:gd name="connsiteX5" fmla="*/ 163434 w 950041"/>
                    <a:gd name="connsiteY5" fmla="*/ 180774 h 4975609"/>
                    <a:gd name="connsiteX0" fmla="*/ 163434 w 1314302"/>
                    <a:gd name="connsiteY0" fmla="*/ 180774 h 3954132"/>
                    <a:gd name="connsiteX1" fmla="*/ 947205 w 1314302"/>
                    <a:gd name="connsiteY1" fmla="*/ 2024088 h 3954132"/>
                    <a:gd name="connsiteX2" fmla="*/ 1311075 w 1314302"/>
                    <a:gd name="connsiteY2" fmla="*/ 3954103 h 3954132"/>
                    <a:gd name="connsiteX3" fmla="*/ 758519 w 1314302"/>
                    <a:gd name="connsiteY3" fmla="*/ 1980546 h 3954132"/>
                    <a:gd name="connsiteX4" fmla="*/ 47319 w 1314302"/>
                    <a:gd name="connsiteY4" fmla="*/ 267860 h 3954132"/>
                    <a:gd name="connsiteX5" fmla="*/ 163434 w 1314302"/>
                    <a:gd name="connsiteY5" fmla="*/ 180774 h 3954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302" h="3954132">
                      <a:moveTo>
                        <a:pt x="163434" y="180774"/>
                      </a:moveTo>
                      <a:cubicBezTo>
                        <a:pt x="313415" y="473479"/>
                        <a:pt x="755932" y="1395200"/>
                        <a:pt x="947205" y="2024088"/>
                      </a:cubicBezTo>
                      <a:cubicBezTo>
                        <a:pt x="1138478" y="2652976"/>
                        <a:pt x="1342523" y="3961360"/>
                        <a:pt x="1311075" y="3954103"/>
                      </a:cubicBezTo>
                      <a:cubicBezTo>
                        <a:pt x="1279627" y="39468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grpSp>
              <p:nvGrpSpPr>
                <p:cNvPr id="1091" name="Group 1090">
                  <a:extLst>
                    <a:ext uri="{FF2B5EF4-FFF2-40B4-BE49-F238E27FC236}">
                      <a16:creationId xmlns:a16="http://schemas.microsoft.com/office/drawing/2014/main" id="{69BC9792-15CC-F6EF-828F-5EE8656E43BB}"/>
                    </a:ext>
                  </a:extLst>
                </p:cNvPr>
                <p:cNvGrpSpPr/>
                <p:nvPr/>
              </p:nvGrpSpPr>
              <p:grpSpPr>
                <a:xfrm rot="5400000">
                  <a:off x="3196528" y="5695457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116" name="Freeform: Shape 1115">
                    <a:extLst>
                      <a:ext uri="{FF2B5EF4-FFF2-40B4-BE49-F238E27FC236}">
                        <a16:creationId xmlns:a16="http://schemas.microsoft.com/office/drawing/2014/main" id="{7434E859-35EC-76FA-28C6-810A955ECF9E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17" name="Freeform: Shape 1116">
                    <a:extLst>
                      <a:ext uri="{FF2B5EF4-FFF2-40B4-BE49-F238E27FC236}">
                        <a16:creationId xmlns:a16="http://schemas.microsoft.com/office/drawing/2014/main" id="{6F36C36B-8715-530C-30EC-AA24A806FDA5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18" name="Freeform: Shape 1117">
                    <a:extLst>
                      <a:ext uri="{FF2B5EF4-FFF2-40B4-BE49-F238E27FC236}">
                        <a16:creationId xmlns:a16="http://schemas.microsoft.com/office/drawing/2014/main" id="{253CC8F4-1C01-AB3D-60C6-A8CB12D1C925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19" name="Freeform: Shape 1118">
                    <a:extLst>
                      <a:ext uri="{FF2B5EF4-FFF2-40B4-BE49-F238E27FC236}">
                        <a16:creationId xmlns:a16="http://schemas.microsoft.com/office/drawing/2014/main" id="{5C8B69B9-75D5-B491-0E49-61DD326F4D20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20" name="Freeform: Shape 1119">
                    <a:extLst>
                      <a:ext uri="{FF2B5EF4-FFF2-40B4-BE49-F238E27FC236}">
                        <a16:creationId xmlns:a16="http://schemas.microsoft.com/office/drawing/2014/main" id="{3A4336BF-252D-C216-2948-738CF8313172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21" name="Freeform: Shape 1120">
                    <a:extLst>
                      <a:ext uri="{FF2B5EF4-FFF2-40B4-BE49-F238E27FC236}">
                        <a16:creationId xmlns:a16="http://schemas.microsoft.com/office/drawing/2014/main" id="{6C6071BC-D507-56A0-4BDB-027C63B552D8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22" name="Freeform: Shape 1121">
                    <a:extLst>
                      <a:ext uri="{FF2B5EF4-FFF2-40B4-BE49-F238E27FC236}">
                        <a16:creationId xmlns:a16="http://schemas.microsoft.com/office/drawing/2014/main" id="{7CAC37BA-3AA5-FA5C-2E3F-C8688621DC92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23" name="Freeform: Shape 1122">
                    <a:extLst>
                      <a:ext uri="{FF2B5EF4-FFF2-40B4-BE49-F238E27FC236}">
                        <a16:creationId xmlns:a16="http://schemas.microsoft.com/office/drawing/2014/main" id="{90212924-F90D-DC46-0E43-823C11E11210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:a16="http://schemas.microsoft.com/office/drawing/2014/main" id="{A124CE67-78E4-19E1-DB33-9A9C299F4291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25" name="Freeform: Shape 1124">
                    <a:extLst>
                      <a:ext uri="{FF2B5EF4-FFF2-40B4-BE49-F238E27FC236}">
                        <a16:creationId xmlns:a16="http://schemas.microsoft.com/office/drawing/2014/main" id="{6CEC5850-D4C8-385B-A275-309123857BB9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:a16="http://schemas.microsoft.com/office/drawing/2014/main" id="{07E7A557-6EE9-662C-FE70-7AACF1162CF6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092" name="Group 1091">
                  <a:extLst>
                    <a:ext uri="{FF2B5EF4-FFF2-40B4-BE49-F238E27FC236}">
                      <a16:creationId xmlns:a16="http://schemas.microsoft.com/office/drawing/2014/main" id="{EBB42642-17FE-851F-04DC-86153E32DEF8}"/>
                    </a:ext>
                  </a:extLst>
                </p:cNvPr>
                <p:cNvGrpSpPr/>
                <p:nvPr/>
              </p:nvGrpSpPr>
              <p:grpSpPr>
                <a:xfrm rot="18218973" flipH="1">
                  <a:off x="767734" y="5642914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105" name="Freeform: Shape 1104">
                    <a:extLst>
                      <a:ext uri="{FF2B5EF4-FFF2-40B4-BE49-F238E27FC236}">
                        <a16:creationId xmlns:a16="http://schemas.microsoft.com/office/drawing/2014/main" id="{54672F56-4C84-4CF3-652F-48290E4FF606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06" name="Freeform: Shape 1105">
                    <a:extLst>
                      <a:ext uri="{FF2B5EF4-FFF2-40B4-BE49-F238E27FC236}">
                        <a16:creationId xmlns:a16="http://schemas.microsoft.com/office/drawing/2014/main" id="{84F4761B-B43C-A916-9964-500BF0068800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07" name="Freeform: Shape 1106">
                    <a:extLst>
                      <a:ext uri="{FF2B5EF4-FFF2-40B4-BE49-F238E27FC236}">
                        <a16:creationId xmlns:a16="http://schemas.microsoft.com/office/drawing/2014/main" id="{A4B2CC73-C97A-AF09-EC24-AEA4D71EF4BC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08" name="Freeform: Shape 1107">
                    <a:extLst>
                      <a:ext uri="{FF2B5EF4-FFF2-40B4-BE49-F238E27FC236}">
                        <a16:creationId xmlns:a16="http://schemas.microsoft.com/office/drawing/2014/main" id="{C0EE620D-2BA2-42E7-81DC-00D1BDA32367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09" name="Freeform: Shape 1108">
                    <a:extLst>
                      <a:ext uri="{FF2B5EF4-FFF2-40B4-BE49-F238E27FC236}">
                        <a16:creationId xmlns:a16="http://schemas.microsoft.com/office/drawing/2014/main" id="{D1E8ED97-327A-6D5A-8CCE-BB234EDA598B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10" name="Freeform: Shape 1109">
                    <a:extLst>
                      <a:ext uri="{FF2B5EF4-FFF2-40B4-BE49-F238E27FC236}">
                        <a16:creationId xmlns:a16="http://schemas.microsoft.com/office/drawing/2014/main" id="{DC683E96-4F61-791D-9272-235396E18B7B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11" name="Freeform: Shape 1110">
                    <a:extLst>
                      <a:ext uri="{FF2B5EF4-FFF2-40B4-BE49-F238E27FC236}">
                        <a16:creationId xmlns:a16="http://schemas.microsoft.com/office/drawing/2014/main" id="{89F8AAA6-EE90-6A82-97E8-06185A508389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12" name="Freeform: Shape 1111">
                    <a:extLst>
                      <a:ext uri="{FF2B5EF4-FFF2-40B4-BE49-F238E27FC236}">
                        <a16:creationId xmlns:a16="http://schemas.microsoft.com/office/drawing/2014/main" id="{291C082E-ACBA-55AD-0B3F-1612A54ADEE4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13" name="Freeform: Shape 1112">
                    <a:extLst>
                      <a:ext uri="{FF2B5EF4-FFF2-40B4-BE49-F238E27FC236}">
                        <a16:creationId xmlns:a16="http://schemas.microsoft.com/office/drawing/2014/main" id="{21F29186-AEE6-3F0D-DE0B-CAE58203E2C7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14" name="Freeform: Shape 1113">
                    <a:extLst>
                      <a:ext uri="{FF2B5EF4-FFF2-40B4-BE49-F238E27FC236}">
                        <a16:creationId xmlns:a16="http://schemas.microsoft.com/office/drawing/2014/main" id="{8084BAC9-1450-5339-AE15-72CBD3B2196C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15" name="Freeform: Shape 1114">
                    <a:extLst>
                      <a:ext uri="{FF2B5EF4-FFF2-40B4-BE49-F238E27FC236}">
                        <a16:creationId xmlns:a16="http://schemas.microsoft.com/office/drawing/2014/main" id="{8C410C14-ECEA-8730-7520-BF969D990378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093" name="Group 1092">
                  <a:extLst>
                    <a:ext uri="{FF2B5EF4-FFF2-40B4-BE49-F238E27FC236}">
                      <a16:creationId xmlns:a16="http://schemas.microsoft.com/office/drawing/2014/main" id="{EF94007C-B34B-D23C-7C08-038CDEF1EC7F}"/>
                    </a:ext>
                  </a:extLst>
                </p:cNvPr>
                <p:cNvGrpSpPr/>
                <p:nvPr/>
              </p:nvGrpSpPr>
              <p:grpSpPr>
                <a:xfrm rot="4582862">
                  <a:off x="2565048" y="6901009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094" name="Freeform: Shape 1093">
                    <a:extLst>
                      <a:ext uri="{FF2B5EF4-FFF2-40B4-BE49-F238E27FC236}">
                        <a16:creationId xmlns:a16="http://schemas.microsoft.com/office/drawing/2014/main" id="{D20B9D26-2BEC-6BD2-50FD-A7F2E0135A22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95" name="Freeform: Shape 1094">
                    <a:extLst>
                      <a:ext uri="{FF2B5EF4-FFF2-40B4-BE49-F238E27FC236}">
                        <a16:creationId xmlns:a16="http://schemas.microsoft.com/office/drawing/2014/main" id="{FDEC61C7-E9B0-37FD-189C-431DFC815DEB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96" name="Freeform: Shape 1095">
                    <a:extLst>
                      <a:ext uri="{FF2B5EF4-FFF2-40B4-BE49-F238E27FC236}">
                        <a16:creationId xmlns:a16="http://schemas.microsoft.com/office/drawing/2014/main" id="{C9AA28D5-7600-EBE6-8427-EFE8BD7F098C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97" name="Freeform: Shape 1096">
                    <a:extLst>
                      <a:ext uri="{FF2B5EF4-FFF2-40B4-BE49-F238E27FC236}">
                        <a16:creationId xmlns:a16="http://schemas.microsoft.com/office/drawing/2014/main" id="{A32A01E5-FE9A-0451-EF9D-09219840C085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98" name="Freeform: Shape 1097">
                    <a:extLst>
                      <a:ext uri="{FF2B5EF4-FFF2-40B4-BE49-F238E27FC236}">
                        <a16:creationId xmlns:a16="http://schemas.microsoft.com/office/drawing/2014/main" id="{8AFA74AD-C123-6D6C-7FE2-564647E72D05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099" name="Freeform: Shape 1098">
                    <a:extLst>
                      <a:ext uri="{FF2B5EF4-FFF2-40B4-BE49-F238E27FC236}">
                        <a16:creationId xmlns:a16="http://schemas.microsoft.com/office/drawing/2014/main" id="{6EAE205F-229B-5A28-CE42-14F74A8AC96E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00" name="Freeform: Shape 1099">
                    <a:extLst>
                      <a:ext uri="{FF2B5EF4-FFF2-40B4-BE49-F238E27FC236}">
                        <a16:creationId xmlns:a16="http://schemas.microsoft.com/office/drawing/2014/main" id="{C3E2F19C-D629-0BB4-680C-382F83ABE6C1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01" name="Freeform: Shape 1100">
                    <a:extLst>
                      <a:ext uri="{FF2B5EF4-FFF2-40B4-BE49-F238E27FC236}">
                        <a16:creationId xmlns:a16="http://schemas.microsoft.com/office/drawing/2014/main" id="{460C9730-AF3C-E511-DF55-84FDAB8D09BD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02" name="Freeform: Shape 1101">
                    <a:extLst>
                      <a:ext uri="{FF2B5EF4-FFF2-40B4-BE49-F238E27FC236}">
                        <a16:creationId xmlns:a16="http://schemas.microsoft.com/office/drawing/2014/main" id="{2EECDBE4-DB53-61E2-491A-1712C4882AC5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03" name="Freeform: Shape 1102">
                    <a:extLst>
                      <a:ext uri="{FF2B5EF4-FFF2-40B4-BE49-F238E27FC236}">
                        <a16:creationId xmlns:a16="http://schemas.microsoft.com/office/drawing/2014/main" id="{4913508A-CF3E-0F6B-73A4-6A3A38A6C12A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04" name="Freeform: Shape 1103">
                    <a:extLst>
                      <a:ext uri="{FF2B5EF4-FFF2-40B4-BE49-F238E27FC236}">
                        <a16:creationId xmlns:a16="http://schemas.microsoft.com/office/drawing/2014/main" id="{B32B2592-49D1-4EB4-812E-97BDFC5C98D6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</p:grpSp>
          <p:grpSp>
            <p:nvGrpSpPr>
              <p:cNvPr id="1160" name="Group 1159">
                <a:extLst>
                  <a:ext uri="{FF2B5EF4-FFF2-40B4-BE49-F238E27FC236}">
                    <a16:creationId xmlns:a16="http://schemas.microsoft.com/office/drawing/2014/main" id="{F29AE5DF-3FFD-D4A0-74D7-2CAA474D1B25}"/>
                  </a:ext>
                </a:extLst>
              </p:cNvPr>
              <p:cNvGrpSpPr/>
              <p:nvPr/>
            </p:nvGrpSpPr>
            <p:grpSpPr>
              <a:xfrm rot="20700000" flipH="1">
                <a:off x="-2155838" y="3490249"/>
                <a:ext cx="3550143" cy="4717456"/>
                <a:chOff x="134830" y="2490449"/>
                <a:chExt cx="4971973" cy="6606790"/>
              </a:xfrm>
              <a:grpFill/>
            </p:grpSpPr>
            <p:grpSp>
              <p:nvGrpSpPr>
                <p:cNvPr id="1161" name="Group 1160">
                  <a:extLst>
                    <a:ext uri="{FF2B5EF4-FFF2-40B4-BE49-F238E27FC236}">
                      <a16:creationId xmlns:a16="http://schemas.microsoft.com/office/drawing/2014/main" id="{E87B8186-48E6-9920-D86D-CC7C474C731D}"/>
                    </a:ext>
                  </a:extLst>
                </p:cNvPr>
                <p:cNvGrpSpPr/>
                <p:nvPr/>
              </p:nvGrpSpPr>
              <p:grpSpPr>
                <a:xfrm>
                  <a:off x="2204394" y="2490449"/>
                  <a:ext cx="1603164" cy="3511638"/>
                  <a:chOff x="771735" y="5982154"/>
                  <a:chExt cx="1603164" cy="3511638"/>
                </a:xfrm>
                <a:grpFill/>
              </p:grpSpPr>
              <p:sp>
                <p:nvSpPr>
                  <p:cNvPr id="1223" name="Freeform: Shape 1222">
                    <a:extLst>
                      <a:ext uri="{FF2B5EF4-FFF2-40B4-BE49-F238E27FC236}">
                        <a16:creationId xmlns:a16="http://schemas.microsoft.com/office/drawing/2014/main" id="{DA867154-19BE-BD7D-581C-4889977957D0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24" name="Freeform: Shape 1223">
                    <a:extLst>
                      <a:ext uri="{FF2B5EF4-FFF2-40B4-BE49-F238E27FC236}">
                        <a16:creationId xmlns:a16="http://schemas.microsoft.com/office/drawing/2014/main" id="{E5183B10-FF4E-AD72-0CC6-1EC6415F01F4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25" name="Freeform: Shape 1224">
                    <a:extLst>
                      <a:ext uri="{FF2B5EF4-FFF2-40B4-BE49-F238E27FC236}">
                        <a16:creationId xmlns:a16="http://schemas.microsoft.com/office/drawing/2014/main" id="{D97DC9F1-BEC1-9A45-8C4C-2F653E4E0607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26" name="Freeform: Shape 1225">
                    <a:extLst>
                      <a:ext uri="{FF2B5EF4-FFF2-40B4-BE49-F238E27FC236}">
                        <a16:creationId xmlns:a16="http://schemas.microsoft.com/office/drawing/2014/main" id="{7EDEE851-4BD9-DDD5-4A32-C6DE7060E1B5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27" name="Freeform: Shape 1226">
                    <a:extLst>
                      <a:ext uri="{FF2B5EF4-FFF2-40B4-BE49-F238E27FC236}">
                        <a16:creationId xmlns:a16="http://schemas.microsoft.com/office/drawing/2014/main" id="{A9D52283-EB44-9627-5308-4E60AF10314B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28" name="Freeform: Shape 1227">
                    <a:extLst>
                      <a:ext uri="{FF2B5EF4-FFF2-40B4-BE49-F238E27FC236}">
                        <a16:creationId xmlns:a16="http://schemas.microsoft.com/office/drawing/2014/main" id="{D0803A96-927E-3883-33BA-A3829502194B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29" name="Freeform: Shape 1228">
                    <a:extLst>
                      <a:ext uri="{FF2B5EF4-FFF2-40B4-BE49-F238E27FC236}">
                        <a16:creationId xmlns:a16="http://schemas.microsoft.com/office/drawing/2014/main" id="{1F37B58B-7399-AEE6-641F-50E0E44D9EA2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30" name="Freeform: Shape 1229">
                    <a:extLst>
                      <a:ext uri="{FF2B5EF4-FFF2-40B4-BE49-F238E27FC236}">
                        <a16:creationId xmlns:a16="http://schemas.microsoft.com/office/drawing/2014/main" id="{B2E2696D-0B53-BF63-7A4B-CC50D228B164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31" name="Freeform: Shape 1230">
                    <a:extLst>
                      <a:ext uri="{FF2B5EF4-FFF2-40B4-BE49-F238E27FC236}">
                        <a16:creationId xmlns:a16="http://schemas.microsoft.com/office/drawing/2014/main" id="{B252CF90-8E58-9053-BD61-0FF0A1688E35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32" name="Freeform: Shape 1231">
                    <a:extLst>
                      <a:ext uri="{FF2B5EF4-FFF2-40B4-BE49-F238E27FC236}">
                        <a16:creationId xmlns:a16="http://schemas.microsoft.com/office/drawing/2014/main" id="{45FD5A18-25E4-47D8-44F3-75AFA9313342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33" name="Freeform: Shape 1232">
                    <a:extLst>
                      <a:ext uri="{FF2B5EF4-FFF2-40B4-BE49-F238E27FC236}">
                        <a16:creationId xmlns:a16="http://schemas.microsoft.com/office/drawing/2014/main" id="{AC5337ED-7423-C983-85F9-34001500D8D8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162" name="Group 1161">
                  <a:extLst>
                    <a:ext uri="{FF2B5EF4-FFF2-40B4-BE49-F238E27FC236}">
                      <a16:creationId xmlns:a16="http://schemas.microsoft.com/office/drawing/2014/main" id="{F6405927-3D1F-0539-4FEC-7495090ABB27}"/>
                    </a:ext>
                  </a:extLst>
                </p:cNvPr>
                <p:cNvGrpSpPr/>
                <p:nvPr/>
              </p:nvGrpSpPr>
              <p:grpSpPr>
                <a:xfrm rot="3600000">
                  <a:off x="3410590" y="4512830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212" name="Freeform: Shape 1211">
                    <a:extLst>
                      <a:ext uri="{FF2B5EF4-FFF2-40B4-BE49-F238E27FC236}">
                        <a16:creationId xmlns:a16="http://schemas.microsoft.com/office/drawing/2014/main" id="{79FC2F2D-1767-8574-F0EE-91CC5D3E4978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13" name="Freeform: Shape 1212">
                    <a:extLst>
                      <a:ext uri="{FF2B5EF4-FFF2-40B4-BE49-F238E27FC236}">
                        <a16:creationId xmlns:a16="http://schemas.microsoft.com/office/drawing/2014/main" id="{49CFA247-7C2B-39A7-BEDB-1341E00C92F6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14" name="Freeform: Shape 1213">
                    <a:extLst>
                      <a:ext uri="{FF2B5EF4-FFF2-40B4-BE49-F238E27FC236}">
                        <a16:creationId xmlns:a16="http://schemas.microsoft.com/office/drawing/2014/main" id="{494EE42F-5404-F968-E14C-B7BFB7A4A8EA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15" name="Freeform: Shape 1214">
                    <a:extLst>
                      <a:ext uri="{FF2B5EF4-FFF2-40B4-BE49-F238E27FC236}">
                        <a16:creationId xmlns:a16="http://schemas.microsoft.com/office/drawing/2014/main" id="{4F1BD537-AFE6-30EF-9185-4BE44EAFFE0B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16" name="Freeform: Shape 1215">
                    <a:extLst>
                      <a:ext uri="{FF2B5EF4-FFF2-40B4-BE49-F238E27FC236}">
                        <a16:creationId xmlns:a16="http://schemas.microsoft.com/office/drawing/2014/main" id="{7C793447-F0E3-3B88-144D-9594D2DC7276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17" name="Freeform: Shape 1216">
                    <a:extLst>
                      <a:ext uri="{FF2B5EF4-FFF2-40B4-BE49-F238E27FC236}">
                        <a16:creationId xmlns:a16="http://schemas.microsoft.com/office/drawing/2014/main" id="{3B1BD527-ED3F-CDAB-93F1-560368DD4674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18" name="Freeform: Shape 1217">
                    <a:extLst>
                      <a:ext uri="{FF2B5EF4-FFF2-40B4-BE49-F238E27FC236}">
                        <a16:creationId xmlns:a16="http://schemas.microsoft.com/office/drawing/2014/main" id="{F1707FCF-FC1C-0031-DA3B-F74C08A53B6A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19" name="Freeform: Shape 1218">
                    <a:extLst>
                      <a:ext uri="{FF2B5EF4-FFF2-40B4-BE49-F238E27FC236}">
                        <a16:creationId xmlns:a16="http://schemas.microsoft.com/office/drawing/2014/main" id="{1A66A962-D6C2-6DBE-B3B1-1AC607FE3A05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20" name="Freeform: Shape 1219">
                    <a:extLst>
                      <a:ext uri="{FF2B5EF4-FFF2-40B4-BE49-F238E27FC236}">
                        <a16:creationId xmlns:a16="http://schemas.microsoft.com/office/drawing/2014/main" id="{AA64C259-4F20-9DC6-54DE-6E006AE8CAC4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21" name="Freeform: Shape 1220">
                    <a:extLst>
                      <a:ext uri="{FF2B5EF4-FFF2-40B4-BE49-F238E27FC236}">
                        <a16:creationId xmlns:a16="http://schemas.microsoft.com/office/drawing/2014/main" id="{FD5D5836-F10A-58A6-7688-1EBADFC61FAD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22" name="Freeform: Shape 1221">
                    <a:extLst>
                      <a:ext uri="{FF2B5EF4-FFF2-40B4-BE49-F238E27FC236}">
                        <a16:creationId xmlns:a16="http://schemas.microsoft.com/office/drawing/2014/main" id="{AA271025-8389-5C7E-1658-8C1DF4EB25F4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163" name="Group 1162">
                  <a:extLst>
                    <a:ext uri="{FF2B5EF4-FFF2-40B4-BE49-F238E27FC236}">
                      <a16:creationId xmlns:a16="http://schemas.microsoft.com/office/drawing/2014/main" id="{171DF448-89FD-E587-B8AC-9622179A0037}"/>
                    </a:ext>
                  </a:extLst>
                </p:cNvPr>
                <p:cNvGrpSpPr/>
                <p:nvPr/>
              </p:nvGrpSpPr>
              <p:grpSpPr>
                <a:xfrm rot="20700000" flipH="1">
                  <a:off x="1619098" y="4327441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201" name="Freeform: Shape 1200">
                    <a:extLst>
                      <a:ext uri="{FF2B5EF4-FFF2-40B4-BE49-F238E27FC236}">
                        <a16:creationId xmlns:a16="http://schemas.microsoft.com/office/drawing/2014/main" id="{6C5404A8-9144-53CC-429E-731D1B3925AB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02" name="Freeform: Shape 1201">
                    <a:extLst>
                      <a:ext uri="{FF2B5EF4-FFF2-40B4-BE49-F238E27FC236}">
                        <a16:creationId xmlns:a16="http://schemas.microsoft.com/office/drawing/2014/main" id="{74AC7401-A4F9-29D4-BEC1-56583D37AA1E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03" name="Freeform: Shape 1202">
                    <a:extLst>
                      <a:ext uri="{FF2B5EF4-FFF2-40B4-BE49-F238E27FC236}">
                        <a16:creationId xmlns:a16="http://schemas.microsoft.com/office/drawing/2014/main" id="{24580DBC-00FD-EF42-0716-E3A44CC0B2DE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04" name="Freeform: Shape 1203">
                    <a:extLst>
                      <a:ext uri="{FF2B5EF4-FFF2-40B4-BE49-F238E27FC236}">
                        <a16:creationId xmlns:a16="http://schemas.microsoft.com/office/drawing/2014/main" id="{B85EC5A9-3757-CEA7-7499-CD056DF30461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05" name="Freeform: Shape 1204">
                    <a:extLst>
                      <a:ext uri="{FF2B5EF4-FFF2-40B4-BE49-F238E27FC236}">
                        <a16:creationId xmlns:a16="http://schemas.microsoft.com/office/drawing/2014/main" id="{26916A8C-356D-E135-21F6-26B39DEDB526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06" name="Freeform: Shape 1205">
                    <a:extLst>
                      <a:ext uri="{FF2B5EF4-FFF2-40B4-BE49-F238E27FC236}">
                        <a16:creationId xmlns:a16="http://schemas.microsoft.com/office/drawing/2014/main" id="{34B03EE8-914D-AB7B-6EB9-C0F5F3F361D8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07" name="Freeform: Shape 1206">
                    <a:extLst>
                      <a:ext uri="{FF2B5EF4-FFF2-40B4-BE49-F238E27FC236}">
                        <a16:creationId xmlns:a16="http://schemas.microsoft.com/office/drawing/2014/main" id="{B5090D93-89BC-FC95-46BF-C45CDE15FE46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08" name="Freeform: Shape 1207">
                    <a:extLst>
                      <a:ext uri="{FF2B5EF4-FFF2-40B4-BE49-F238E27FC236}">
                        <a16:creationId xmlns:a16="http://schemas.microsoft.com/office/drawing/2014/main" id="{BC45C854-E8E4-C131-A617-7B86FC951ED3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09" name="Freeform: Shape 1208">
                    <a:extLst>
                      <a:ext uri="{FF2B5EF4-FFF2-40B4-BE49-F238E27FC236}">
                        <a16:creationId xmlns:a16="http://schemas.microsoft.com/office/drawing/2014/main" id="{ABAF1B72-151F-138E-9AFB-DF08B0E5A539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10" name="Freeform: Shape 1209">
                    <a:extLst>
                      <a:ext uri="{FF2B5EF4-FFF2-40B4-BE49-F238E27FC236}">
                        <a16:creationId xmlns:a16="http://schemas.microsoft.com/office/drawing/2014/main" id="{5E619478-F5D8-03B9-6135-CC4143B77C6C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11" name="Freeform: Shape 1210">
                    <a:extLst>
                      <a:ext uri="{FF2B5EF4-FFF2-40B4-BE49-F238E27FC236}">
                        <a16:creationId xmlns:a16="http://schemas.microsoft.com/office/drawing/2014/main" id="{A6D00FFE-2F55-E8F9-77B7-B8FE4E383CDE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id="{45A8F075-7DF7-D2EA-2DDF-F6D4BA06A00D}"/>
                    </a:ext>
                  </a:extLst>
                </p:cNvPr>
                <p:cNvSpPr/>
                <p:nvPr/>
              </p:nvSpPr>
              <p:spPr>
                <a:xfrm rot="10073497" flipH="1">
                  <a:off x="719910" y="5686101"/>
                  <a:ext cx="2629343" cy="34111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  <a:gd name="connsiteX0" fmla="*/ 163434 w 950041"/>
                    <a:gd name="connsiteY0" fmla="*/ 180774 h 4975609"/>
                    <a:gd name="connsiteX1" fmla="*/ 947205 w 950041"/>
                    <a:gd name="connsiteY1" fmla="*/ 2024088 h 4975609"/>
                    <a:gd name="connsiteX2" fmla="*/ 438167 w 950041"/>
                    <a:gd name="connsiteY2" fmla="*/ 4975590 h 4975609"/>
                    <a:gd name="connsiteX3" fmla="*/ 758519 w 950041"/>
                    <a:gd name="connsiteY3" fmla="*/ 1980546 h 4975609"/>
                    <a:gd name="connsiteX4" fmla="*/ 47319 w 950041"/>
                    <a:gd name="connsiteY4" fmla="*/ 267860 h 4975609"/>
                    <a:gd name="connsiteX5" fmla="*/ 163434 w 950041"/>
                    <a:gd name="connsiteY5" fmla="*/ 180774 h 4975609"/>
                    <a:gd name="connsiteX0" fmla="*/ 163434 w 1314302"/>
                    <a:gd name="connsiteY0" fmla="*/ 180774 h 3954132"/>
                    <a:gd name="connsiteX1" fmla="*/ 947205 w 1314302"/>
                    <a:gd name="connsiteY1" fmla="*/ 2024088 h 3954132"/>
                    <a:gd name="connsiteX2" fmla="*/ 1311075 w 1314302"/>
                    <a:gd name="connsiteY2" fmla="*/ 3954103 h 3954132"/>
                    <a:gd name="connsiteX3" fmla="*/ 758519 w 1314302"/>
                    <a:gd name="connsiteY3" fmla="*/ 1980546 h 3954132"/>
                    <a:gd name="connsiteX4" fmla="*/ 47319 w 1314302"/>
                    <a:gd name="connsiteY4" fmla="*/ 267860 h 3954132"/>
                    <a:gd name="connsiteX5" fmla="*/ 163434 w 1314302"/>
                    <a:gd name="connsiteY5" fmla="*/ 180774 h 3954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302" h="3954132">
                      <a:moveTo>
                        <a:pt x="163434" y="180774"/>
                      </a:moveTo>
                      <a:cubicBezTo>
                        <a:pt x="313415" y="473479"/>
                        <a:pt x="755932" y="1395200"/>
                        <a:pt x="947205" y="2024088"/>
                      </a:cubicBezTo>
                      <a:cubicBezTo>
                        <a:pt x="1138478" y="2652976"/>
                        <a:pt x="1342523" y="3961360"/>
                        <a:pt x="1311075" y="3954103"/>
                      </a:cubicBezTo>
                      <a:cubicBezTo>
                        <a:pt x="1279627" y="39468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grpSp>
              <p:nvGrpSpPr>
                <p:cNvPr id="1165" name="Group 1164">
                  <a:extLst>
                    <a:ext uri="{FF2B5EF4-FFF2-40B4-BE49-F238E27FC236}">
                      <a16:creationId xmlns:a16="http://schemas.microsoft.com/office/drawing/2014/main" id="{E4DAB0F9-16A1-F5E3-C331-B691C91E06DF}"/>
                    </a:ext>
                  </a:extLst>
                </p:cNvPr>
                <p:cNvGrpSpPr/>
                <p:nvPr/>
              </p:nvGrpSpPr>
              <p:grpSpPr>
                <a:xfrm rot="5400000">
                  <a:off x="3196528" y="5695457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190" name="Freeform: Shape 1189">
                    <a:extLst>
                      <a:ext uri="{FF2B5EF4-FFF2-40B4-BE49-F238E27FC236}">
                        <a16:creationId xmlns:a16="http://schemas.microsoft.com/office/drawing/2014/main" id="{9CC193BC-1782-BE19-97D2-FFA84D617F24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id="{005F9D53-5010-D0B8-F77A-578F680D3768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92" name="Freeform: Shape 1191">
                    <a:extLst>
                      <a:ext uri="{FF2B5EF4-FFF2-40B4-BE49-F238E27FC236}">
                        <a16:creationId xmlns:a16="http://schemas.microsoft.com/office/drawing/2014/main" id="{813809E0-51A0-2582-5E21-D00E90F6AEE2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93" name="Freeform: Shape 1192">
                    <a:extLst>
                      <a:ext uri="{FF2B5EF4-FFF2-40B4-BE49-F238E27FC236}">
                        <a16:creationId xmlns:a16="http://schemas.microsoft.com/office/drawing/2014/main" id="{657D4068-995E-F066-64FF-B5797D439860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94" name="Freeform: Shape 1193">
                    <a:extLst>
                      <a:ext uri="{FF2B5EF4-FFF2-40B4-BE49-F238E27FC236}">
                        <a16:creationId xmlns:a16="http://schemas.microsoft.com/office/drawing/2014/main" id="{457A1802-AA3B-2769-ABE4-19FD68764D95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95" name="Freeform: Shape 1194">
                    <a:extLst>
                      <a:ext uri="{FF2B5EF4-FFF2-40B4-BE49-F238E27FC236}">
                        <a16:creationId xmlns:a16="http://schemas.microsoft.com/office/drawing/2014/main" id="{12A5D0F1-1989-7759-26CF-E350871280C3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96" name="Freeform: Shape 1195">
                    <a:extLst>
                      <a:ext uri="{FF2B5EF4-FFF2-40B4-BE49-F238E27FC236}">
                        <a16:creationId xmlns:a16="http://schemas.microsoft.com/office/drawing/2014/main" id="{A9275EF2-88A7-0F5A-27CA-6B2062EF80C3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97" name="Freeform: Shape 1196">
                    <a:extLst>
                      <a:ext uri="{FF2B5EF4-FFF2-40B4-BE49-F238E27FC236}">
                        <a16:creationId xmlns:a16="http://schemas.microsoft.com/office/drawing/2014/main" id="{CDDEB7C4-AF6C-6E78-27EE-CAB11F610E88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98" name="Freeform: Shape 1197">
                    <a:extLst>
                      <a:ext uri="{FF2B5EF4-FFF2-40B4-BE49-F238E27FC236}">
                        <a16:creationId xmlns:a16="http://schemas.microsoft.com/office/drawing/2014/main" id="{78282542-832F-D462-ACF0-2ADBFBDC94C8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99" name="Freeform: Shape 1198">
                    <a:extLst>
                      <a:ext uri="{FF2B5EF4-FFF2-40B4-BE49-F238E27FC236}">
                        <a16:creationId xmlns:a16="http://schemas.microsoft.com/office/drawing/2014/main" id="{4163115B-00C3-7A17-6076-9135255D2178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200" name="Freeform: Shape 1199">
                    <a:extLst>
                      <a:ext uri="{FF2B5EF4-FFF2-40B4-BE49-F238E27FC236}">
                        <a16:creationId xmlns:a16="http://schemas.microsoft.com/office/drawing/2014/main" id="{C28A8F04-4C3F-E0BD-D642-B25AD1B8E197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166" name="Group 1165">
                  <a:extLst>
                    <a:ext uri="{FF2B5EF4-FFF2-40B4-BE49-F238E27FC236}">
                      <a16:creationId xmlns:a16="http://schemas.microsoft.com/office/drawing/2014/main" id="{F4E59423-220E-F02A-95D2-735735060661}"/>
                    </a:ext>
                  </a:extLst>
                </p:cNvPr>
                <p:cNvGrpSpPr/>
                <p:nvPr/>
              </p:nvGrpSpPr>
              <p:grpSpPr>
                <a:xfrm rot="18218973" flipH="1">
                  <a:off x="767734" y="5642914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179" name="Freeform: Shape 1178">
                    <a:extLst>
                      <a:ext uri="{FF2B5EF4-FFF2-40B4-BE49-F238E27FC236}">
                        <a16:creationId xmlns:a16="http://schemas.microsoft.com/office/drawing/2014/main" id="{5B00786A-812E-EB2B-57C0-91E725319B99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0" name="Freeform: Shape 1179">
                    <a:extLst>
                      <a:ext uri="{FF2B5EF4-FFF2-40B4-BE49-F238E27FC236}">
                        <a16:creationId xmlns:a16="http://schemas.microsoft.com/office/drawing/2014/main" id="{80D1C004-6DE8-C662-5EE3-6CD76C97ECEF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id="{B971F4DB-B8B1-1AC7-FD2A-F60E759A08AA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id="{74A4BEF1-D161-4461-A34D-E8102708EA24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:a16="http://schemas.microsoft.com/office/drawing/2014/main" id="{4216AAA8-CAD4-91F8-7EE0-48DCEB0EC978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:a16="http://schemas.microsoft.com/office/drawing/2014/main" id="{A7903F38-892E-DA9C-63F6-4E94C9C80AF7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:a16="http://schemas.microsoft.com/office/drawing/2014/main" id="{C911224D-9557-C931-AF83-DD1F8E7CC6A6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6" name="Freeform: Shape 1185">
                    <a:extLst>
                      <a:ext uri="{FF2B5EF4-FFF2-40B4-BE49-F238E27FC236}">
                        <a16:creationId xmlns:a16="http://schemas.microsoft.com/office/drawing/2014/main" id="{D807AA9E-11AF-66A1-F131-E3FF3AB0D447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7" name="Freeform: Shape 1186">
                    <a:extLst>
                      <a:ext uri="{FF2B5EF4-FFF2-40B4-BE49-F238E27FC236}">
                        <a16:creationId xmlns:a16="http://schemas.microsoft.com/office/drawing/2014/main" id="{8C128147-9B19-0023-B571-EE8EBB6CB647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8" name="Freeform: Shape 1187">
                    <a:extLst>
                      <a:ext uri="{FF2B5EF4-FFF2-40B4-BE49-F238E27FC236}">
                        <a16:creationId xmlns:a16="http://schemas.microsoft.com/office/drawing/2014/main" id="{12039A41-4620-768F-6A81-3CF3D3F9A759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89" name="Freeform: Shape 1188">
                    <a:extLst>
                      <a:ext uri="{FF2B5EF4-FFF2-40B4-BE49-F238E27FC236}">
                        <a16:creationId xmlns:a16="http://schemas.microsoft.com/office/drawing/2014/main" id="{0DF84733-8809-180B-EB70-9E599FC8018D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grpSp>
              <p:nvGrpSpPr>
                <p:cNvPr id="1167" name="Group 1166">
                  <a:extLst>
                    <a:ext uri="{FF2B5EF4-FFF2-40B4-BE49-F238E27FC236}">
                      <a16:creationId xmlns:a16="http://schemas.microsoft.com/office/drawing/2014/main" id="{5B31DCBB-4D31-BB2F-611D-6FCF0BF1F906}"/>
                    </a:ext>
                  </a:extLst>
                </p:cNvPr>
                <p:cNvGrpSpPr/>
                <p:nvPr/>
              </p:nvGrpSpPr>
              <p:grpSpPr>
                <a:xfrm rot="4582862">
                  <a:off x="2565048" y="6901009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1168" name="Freeform: Shape 1167">
                    <a:extLst>
                      <a:ext uri="{FF2B5EF4-FFF2-40B4-BE49-F238E27FC236}">
                        <a16:creationId xmlns:a16="http://schemas.microsoft.com/office/drawing/2014/main" id="{DAAFAA56-8F6F-1834-015A-6E54DC98D56F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69" name="Freeform: Shape 1168">
                    <a:extLst>
                      <a:ext uri="{FF2B5EF4-FFF2-40B4-BE49-F238E27FC236}">
                        <a16:creationId xmlns:a16="http://schemas.microsoft.com/office/drawing/2014/main" id="{3C1B8B7F-F8E5-0EC7-B871-08D29B723550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70" name="Freeform: Shape 1169">
                    <a:extLst>
                      <a:ext uri="{FF2B5EF4-FFF2-40B4-BE49-F238E27FC236}">
                        <a16:creationId xmlns:a16="http://schemas.microsoft.com/office/drawing/2014/main" id="{F0F7AD2E-D8D1-9BC6-38D7-F71C803552ED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71" name="Freeform: Shape 1170">
                    <a:extLst>
                      <a:ext uri="{FF2B5EF4-FFF2-40B4-BE49-F238E27FC236}">
                        <a16:creationId xmlns:a16="http://schemas.microsoft.com/office/drawing/2014/main" id="{494EE620-1D84-3F02-57AB-34DA4B5079CD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72" name="Freeform: Shape 1171">
                    <a:extLst>
                      <a:ext uri="{FF2B5EF4-FFF2-40B4-BE49-F238E27FC236}">
                        <a16:creationId xmlns:a16="http://schemas.microsoft.com/office/drawing/2014/main" id="{2EB473BC-4AFA-0D62-5823-5B3B239D9D9F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73" name="Freeform: Shape 1172">
                    <a:extLst>
                      <a:ext uri="{FF2B5EF4-FFF2-40B4-BE49-F238E27FC236}">
                        <a16:creationId xmlns:a16="http://schemas.microsoft.com/office/drawing/2014/main" id="{F498152F-F1F9-CE6E-EC1D-70D886A71315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74" name="Freeform: Shape 1173">
                    <a:extLst>
                      <a:ext uri="{FF2B5EF4-FFF2-40B4-BE49-F238E27FC236}">
                        <a16:creationId xmlns:a16="http://schemas.microsoft.com/office/drawing/2014/main" id="{D4BA5E9F-7BE3-A347-9F26-EC82D4D8CEF8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75" name="Freeform: Shape 1174">
                    <a:extLst>
                      <a:ext uri="{FF2B5EF4-FFF2-40B4-BE49-F238E27FC236}">
                        <a16:creationId xmlns:a16="http://schemas.microsoft.com/office/drawing/2014/main" id="{85E2599A-E24A-0591-6457-D225FA5F1A82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76" name="Freeform: Shape 1175">
                    <a:extLst>
                      <a:ext uri="{FF2B5EF4-FFF2-40B4-BE49-F238E27FC236}">
                        <a16:creationId xmlns:a16="http://schemas.microsoft.com/office/drawing/2014/main" id="{44039939-339B-89C2-E4ED-BF787B4A0937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77" name="Freeform: Shape 1176">
                    <a:extLst>
                      <a:ext uri="{FF2B5EF4-FFF2-40B4-BE49-F238E27FC236}">
                        <a16:creationId xmlns:a16="http://schemas.microsoft.com/office/drawing/2014/main" id="{680C97C4-3849-3B7A-4CF0-2629E1AD9285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178" name="Freeform: Shape 1177">
                    <a:extLst>
                      <a:ext uri="{FF2B5EF4-FFF2-40B4-BE49-F238E27FC236}">
                        <a16:creationId xmlns:a16="http://schemas.microsoft.com/office/drawing/2014/main" id="{25D76BA2-24D1-232B-801B-5367EE6879BD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</p:grpSp>
        </p:grpSp>
        <p:cxnSp>
          <p:nvCxnSpPr>
            <p:cNvPr id="2247" name="Straight Arrow Connector 2246">
              <a:extLst>
                <a:ext uri="{FF2B5EF4-FFF2-40B4-BE49-F238E27FC236}">
                  <a16:creationId xmlns:a16="http://schemas.microsoft.com/office/drawing/2014/main" id="{F9CB123F-A624-8931-BDA7-73D8E2FC8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0634" y="2146231"/>
              <a:ext cx="904493" cy="90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4" name="Oval 1443">
              <a:extLst>
                <a:ext uri="{FF2B5EF4-FFF2-40B4-BE49-F238E27FC236}">
                  <a16:creationId xmlns:a16="http://schemas.microsoft.com/office/drawing/2014/main" id="{B7F13A1E-511E-E640-9548-B5276820C26E}"/>
                </a:ext>
              </a:extLst>
            </p:cNvPr>
            <p:cNvSpPr/>
            <p:nvPr/>
          </p:nvSpPr>
          <p:spPr>
            <a:xfrm>
              <a:off x="3234260" y="1966602"/>
              <a:ext cx="656943" cy="656943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cxnSp>
          <p:nvCxnSpPr>
            <p:cNvPr id="1976" name="Straight Connector 1975">
              <a:extLst>
                <a:ext uri="{FF2B5EF4-FFF2-40B4-BE49-F238E27FC236}">
                  <a16:creationId xmlns:a16="http://schemas.microsoft.com/office/drawing/2014/main" id="{10CE6E4D-DF9E-6A8C-4DF9-264310D8D462}"/>
                </a:ext>
              </a:extLst>
            </p:cNvPr>
            <p:cNvCxnSpPr>
              <a:cxnSpLocks/>
              <a:stCxn id="2258" idx="1"/>
            </p:cNvCxnSpPr>
            <p:nvPr/>
          </p:nvCxnSpPr>
          <p:spPr>
            <a:xfrm flipH="1">
              <a:off x="3892551" y="2122332"/>
              <a:ext cx="267002" cy="1800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1015B135-B57A-DEAB-786E-DE90BCE31B6A}"/>
                </a:ext>
              </a:extLst>
            </p:cNvPr>
            <p:cNvGrpSpPr/>
            <p:nvPr/>
          </p:nvGrpSpPr>
          <p:grpSpPr>
            <a:xfrm>
              <a:off x="1029139" y="1524327"/>
              <a:ext cx="1161522" cy="1161522"/>
              <a:chOff x="-2155838" y="2110286"/>
              <a:chExt cx="7390367" cy="7341993"/>
            </a:xfrm>
            <a:solidFill>
              <a:srgbClr val="5A0D12"/>
            </a:solidFill>
          </p:grpSpPr>
          <p:grpSp>
            <p:nvGrpSpPr>
              <p:cNvPr id="2019" name="Group 2018">
                <a:extLst>
                  <a:ext uri="{FF2B5EF4-FFF2-40B4-BE49-F238E27FC236}">
                    <a16:creationId xmlns:a16="http://schemas.microsoft.com/office/drawing/2014/main" id="{0D2CC072-E97C-6ED8-66A4-EF81D1665098}"/>
                  </a:ext>
                </a:extLst>
              </p:cNvPr>
              <p:cNvGrpSpPr/>
              <p:nvPr/>
            </p:nvGrpSpPr>
            <p:grpSpPr>
              <a:xfrm>
                <a:off x="617952" y="9026889"/>
                <a:ext cx="1198325" cy="425390"/>
                <a:chOff x="617950" y="7553687"/>
                <a:chExt cx="1198324" cy="425392"/>
              </a:xfrm>
              <a:grpFill/>
            </p:grpSpPr>
            <p:sp>
              <p:nvSpPr>
                <p:cNvPr id="2242" name="Oval 2241">
                  <a:extLst>
                    <a:ext uri="{FF2B5EF4-FFF2-40B4-BE49-F238E27FC236}">
                      <a16:creationId xmlns:a16="http://schemas.microsoft.com/office/drawing/2014/main" id="{099A0CBC-7EDE-92A3-69D7-2767D7008210}"/>
                    </a:ext>
                  </a:extLst>
                </p:cNvPr>
                <p:cNvSpPr/>
                <p:nvPr/>
              </p:nvSpPr>
              <p:spPr>
                <a:xfrm>
                  <a:off x="617950" y="7766383"/>
                  <a:ext cx="1198324" cy="21269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90"/>
                </a:p>
              </p:txBody>
            </p:sp>
            <p:sp>
              <p:nvSpPr>
                <p:cNvPr id="2243" name="Flowchart: Manual Operation 2242">
                  <a:extLst>
                    <a:ext uri="{FF2B5EF4-FFF2-40B4-BE49-F238E27FC236}">
                      <a16:creationId xmlns:a16="http://schemas.microsoft.com/office/drawing/2014/main" id="{770A8915-21D8-52FB-3884-94C8C5F52BCE}"/>
                    </a:ext>
                  </a:extLst>
                </p:cNvPr>
                <p:cNvSpPr/>
                <p:nvPr/>
              </p:nvSpPr>
              <p:spPr>
                <a:xfrm rot="10800000">
                  <a:off x="633415" y="7649167"/>
                  <a:ext cx="1167394" cy="212696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90"/>
                </a:p>
              </p:txBody>
            </p:sp>
            <p:sp>
              <p:nvSpPr>
                <p:cNvPr id="2244" name="Oval 2243">
                  <a:extLst>
                    <a:ext uri="{FF2B5EF4-FFF2-40B4-BE49-F238E27FC236}">
                      <a16:creationId xmlns:a16="http://schemas.microsoft.com/office/drawing/2014/main" id="{30434C15-F667-9910-DB64-AACC32A6C903}"/>
                    </a:ext>
                  </a:extLst>
                </p:cNvPr>
                <p:cNvSpPr/>
                <p:nvPr/>
              </p:nvSpPr>
              <p:spPr>
                <a:xfrm>
                  <a:off x="864394" y="7553687"/>
                  <a:ext cx="702679" cy="21269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90"/>
                </a:p>
              </p:txBody>
            </p:sp>
          </p:grpSp>
          <p:grpSp>
            <p:nvGrpSpPr>
              <p:cNvPr id="2020" name="Group 2019">
                <a:extLst>
                  <a:ext uri="{FF2B5EF4-FFF2-40B4-BE49-F238E27FC236}">
                    <a16:creationId xmlns:a16="http://schemas.microsoft.com/office/drawing/2014/main" id="{73EED498-FE0F-2E44-F61C-C9289DC2DB9B}"/>
                  </a:ext>
                </a:extLst>
              </p:cNvPr>
              <p:cNvGrpSpPr/>
              <p:nvPr/>
            </p:nvGrpSpPr>
            <p:grpSpPr>
              <a:xfrm>
                <a:off x="262557" y="2110286"/>
                <a:ext cx="4971972" cy="6606792"/>
                <a:chOff x="134830" y="2490449"/>
                <a:chExt cx="4971973" cy="6606790"/>
              </a:xfrm>
              <a:grpFill/>
            </p:grpSpPr>
            <p:grpSp>
              <p:nvGrpSpPr>
                <p:cNvPr id="2169" name="Group 2168">
                  <a:extLst>
                    <a:ext uri="{FF2B5EF4-FFF2-40B4-BE49-F238E27FC236}">
                      <a16:creationId xmlns:a16="http://schemas.microsoft.com/office/drawing/2014/main" id="{AAA1CE01-72D6-1779-4FC7-CC081180206A}"/>
                    </a:ext>
                  </a:extLst>
                </p:cNvPr>
                <p:cNvGrpSpPr/>
                <p:nvPr/>
              </p:nvGrpSpPr>
              <p:grpSpPr>
                <a:xfrm>
                  <a:off x="2204394" y="2490449"/>
                  <a:ext cx="1603164" cy="3511638"/>
                  <a:chOff x="771735" y="5982154"/>
                  <a:chExt cx="1603164" cy="3511638"/>
                </a:xfrm>
                <a:grpFill/>
              </p:grpSpPr>
              <p:sp>
                <p:nvSpPr>
                  <p:cNvPr id="2231" name="Freeform: Shape 2230">
                    <a:extLst>
                      <a:ext uri="{FF2B5EF4-FFF2-40B4-BE49-F238E27FC236}">
                        <a16:creationId xmlns:a16="http://schemas.microsoft.com/office/drawing/2014/main" id="{D8A97E0C-B6EC-4445-571E-C7FA6463F0D4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32" name="Freeform: Shape 2231">
                    <a:extLst>
                      <a:ext uri="{FF2B5EF4-FFF2-40B4-BE49-F238E27FC236}">
                        <a16:creationId xmlns:a16="http://schemas.microsoft.com/office/drawing/2014/main" id="{38DE87A2-9695-3DD6-94DF-DD43FEE3394C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33" name="Freeform: Shape 2232">
                    <a:extLst>
                      <a:ext uri="{FF2B5EF4-FFF2-40B4-BE49-F238E27FC236}">
                        <a16:creationId xmlns:a16="http://schemas.microsoft.com/office/drawing/2014/main" id="{0DBE25F4-8CF1-0EF9-7D68-84345A38CD13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34" name="Freeform: Shape 2233">
                    <a:extLst>
                      <a:ext uri="{FF2B5EF4-FFF2-40B4-BE49-F238E27FC236}">
                        <a16:creationId xmlns:a16="http://schemas.microsoft.com/office/drawing/2014/main" id="{94DEC80E-4694-B8E8-A243-A7F8C3F84C8E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35" name="Freeform: Shape 2234">
                    <a:extLst>
                      <a:ext uri="{FF2B5EF4-FFF2-40B4-BE49-F238E27FC236}">
                        <a16:creationId xmlns:a16="http://schemas.microsoft.com/office/drawing/2014/main" id="{F251FD58-72ED-BADE-F626-C6B13A719BE2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36" name="Freeform: Shape 2235">
                    <a:extLst>
                      <a:ext uri="{FF2B5EF4-FFF2-40B4-BE49-F238E27FC236}">
                        <a16:creationId xmlns:a16="http://schemas.microsoft.com/office/drawing/2014/main" id="{7B0804A0-A5D3-BC92-9808-9212ADA1DCB7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37" name="Freeform: Shape 2236">
                    <a:extLst>
                      <a:ext uri="{FF2B5EF4-FFF2-40B4-BE49-F238E27FC236}">
                        <a16:creationId xmlns:a16="http://schemas.microsoft.com/office/drawing/2014/main" id="{4885F3CC-F84B-04D1-0496-6DF0C0A3C323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38" name="Freeform: Shape 2237">
                    <a:extLst>
                      <a:ext uri="{FF2B5EF4-FFF2-40B4-BE49-F238E27FC236}">
                        <a16:creationId xmlns:a16="http://schemas.microsoft.com/office/drawing/2014/main" id="{1910CB1B-CA21-FE8D-615A-2FC9E1DAEC29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39" name="Freeform: Shape 2238">
                    <a:extLst>
                      <a:ext uri="{FF2B5EF4-FFF2-40B4-BE49-F238E27FC236}">
                        <a16:creationId xmlns:a16="http://schemas.microsoft.com/office/drawing/2014/main" id="{4750C1BC-CC18-59B6-94C6-8B98B6929687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40" name="Freeform: Shape 2239">
                    <a:extLst>
                      <a:ext uri="{FF2B5EF4-FFF2-40B4-BE49-F238E27FC236}">
                        <a16:creationId xmlns:a16="http://schemas.microsoft.com/office/drawing/2014/main" id="{2B169D78-69B8-3FB4-833E-5E8849ED38F9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41" name="Freeform: Shape 2240">
                    <a:extLst>
                      <a:ext uri="{FF2B5EF4-FFF2-40B4-BE49-F238E27FC236}">
                        <a16:creationId xmlns:a16="http://schemas.microsoft.com/office/drawing/2014/main" id="{F91C13C5-8897-9906-9A4C-0AE815ED3D6D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170" name="Group 2169">
                  <a:extLst>
                    <a:ext uri="{FF2B5EF4-FFF2-40B4-BE49-F238E27FC236}">
                      <a16:creationId xmlns:a16="http://schemas.microsoft.com/office/drawing/2014/main" id="{0A76963E-7F5D-91A6-5593-6DC99EB6A63F}"/>
                    </a:ext>
                  </a:extLst>
                </p:cNvPr>
                <p:cNvGrpSpPr/>
                <p:nvPr/>
              </p:nvGrpSpPr>
              <p:grpSpPr>
                <a:xfrm rot="3600000">
                  <a:off x="3410590" y="4512830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220" name="Freeform: Shape 2219">
                    <a:extLst>
                      <a:ext uri="{FF2B5EF4-FFF2-40B4-BE49-F238E27FC236}">
                        <a16:creationId xmlns:a16="http://schemas.microsoft.com/office/drawing/2014/main" id="{2BCF1D69-E4F0-379E-B25A-00BF707A5036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21" name="Freeform: Shape 2220">
                    <a:extLst>
                      <a:ext uri="{FF2B5EF4-FFF2-40B4-BE49-F238E27FC236}">
                        <a16:creationId xmlns:a16="http://schemas.microsoft.com/office/drawing/2014/main" id="{7DEC0D85-22EB-4901-BA2A-2D3619450E02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22" name="Freeform: Shape 2221">
                    <a:extLst>
                      <a:ext uri="{FF2B5EF4-FFF2-40B4-BE49-F238E27FC236}">
                        <a16:creationId xmlns:a16="http://schemas.microsoft.com/office/drawing/2014/main" id="{7CC0EE8B-977F-E56B-D7B4-7D6141EAE1E2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23" name="Freeform: Shape 2222">
                    <a:extLst>
                      <a:ext uri="{FF2B5EF4-FFF2-40B4-BE49-F238E27FC236}">
                        <a16:creationId xmlns:a16="http://schemas.microsoft.com/office/drawing/2014/main" id="{31FD067C-513A-9EF6-3B90-FD5C2D6EA4F4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24" name="Freeform: Shape 2223">
                    <a:extLst>
                      <a:ext uri="{FF2B5EF4-FFF2-40B4-BE49-F238E27FC236}">
                        <a16:creationId xmlns:a16="http://schemas.microsoft.com/office/drawing/2014/main" id="{99A9284C-18E9-FD83-929C-35E99723524A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25" name="Freeform: Shape 2224">
                    <a:extLst>
                      <a:ext uri="{FF2B5EF4-FFF2-40B4-BE49-F238E27FC236}">
                        <a16:creationId xmlns:a16="http://schemas.microsoft.com/office/drawing/2014/main" id="{8FC46733-D871-21DC-B215-B0CABB38AC81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26" name="Freeform: Shape 2225">
                    <a:extLst>
                      <a:ext uri="{FF2B5EF4-FFF2-40B4-BE49-F238E27FC236}">
                        <a16:creationId xmlns:a16="http://schemas.microsoft.com/office/drawing/2014/main" id="{703F7D08-B9A4-2731-EFC5-785B369FC76D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27" name="Freeform: Shape 2226">
                    <a:extLst>
                      <a:ext uri="{FF2B5EF4-FFF2-40B4-BE49-F238E27FC236}">
                        <a16:creationId xmlns:a16="http://schemas.microsoft.com/office/drawing/2014/main" id="{18C6820B-6D8D-509C-1AF2-B3E19055ED15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28" name="Freeform: Shape 2227">
                    <a:extLst>
                      <a:ext uri="{FF2B5EF4-FFF2-40B4-BE49-F238E27FC236}">
                        <a16:creationId xmlns:a16="http://schemas.microsoft.com/office/drawing/2014/main" id="{0390E1ED-C9C6-7B0C-CB22-31870351ED28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29" name="Freeform: Shape 2228">
                    <a:extLst>
                      <a:ext uri="{FF2B5EF4-FFF2-40B4-BE49-F238E27FC236}">
                        <a16:creationId xmlns:a16="http://schemas.microsoft.com/office/drawing/2014/main" id="{AC2CD58E-F98F-24A4-BB6E-E229BF0B30DD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30" name="Freeform: Shape 2229">
                    <a:extLst>
                      <a:ext uri="{FF2B5EF4-FFF2-40B4-BE49-F238E27FC236}">
                        <a16:creationId xmlns:a16="http://schemas.microsoft.com/office/drawing/2014/main" id="{68279112-5CE9-BA32-5B93-44E51A9D2F5C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171" name="Group 2170">
                  <a:extLst>
                    <a:ext uri="{FF2B5EF4-FFF2-40B4-BE49-F238E27FC236}">
                      <a16:creationId xmlns:a16="http://schemas.microsoft.com/office/drawing/2014/main" id="{5318F2C5-A443-9228-FD6A-B11C039B6EA6}"/>
                    </a:ext>
                  </a:extLst>
                </p:cNvPr>
                <p:cNvGrpSpPr/>
                <p:nvPr/>
              </p:nvGrpSpPr>
              <p:grpSpPr>
                <a:xfrm rot="20700000" flipH="1">
                  <a:off x="1619098" y="4327441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209" name="Freeform: Shape 2208">
                    <a:extLst>
                      <a:ext uri="{FF2B5EF4-FFF2-40B4-BE49-F238E27FC236}">
                        <a16:creationId xmlns:a16="http://schemas.microsoft.com/office/drawing/2014/main" id="{2312C781-C2A2-BD61-1F66-61B98AE644FC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0" name="Freeform: Shape 2209">
                    <a:extLst>
                      <a:ext uri="{FF2B5EF4-FFF2-40B4-BE49-F238E27FC236}">
                        <a16:creationId xmlns:a16="http://schemas.microsoft.com/office/drawing/2014/main" id="{5D6135F8-05B5-9E38-E735-BE188384CD45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1" name="Freeform: Shape 2210">
                    <a:extLst>
                      <a:ext uri="{FF2B5EF4-FFF2-40B4-BE49-F238E27FC236}">
                        <a16:creationId xmlns:a16="http://schemas.microsoft.com/office/drawing/2014/main" id="{87454EED-B0A0-BD42-6801-A197A6EFDEB2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2" name="Freeform: Shape 2211">
                    <a:extLst>
                      <a:ext uri="{FF2B5EF4-FFF2-40B4-BE49-F238E27FC236}">
                        <a16:creationId xmlns:a16="http://schemas.microsoft.com/office/drawing/2014/main" id="{DD2696B1-CF77-FFB3-CC0D-1DD0B561E255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3" name="Freeform: Shape 2212">
                    <a:extLst>
                      <a:ext uri="{FF2B5EF4-FFF2-40B4-BE49-F238E27FC236}">
                        <a16:creationId xmlns:a16="http://schemas.microsoft.com/office/drawing/2014/main" id="{17AB148B-48B8-3299-876F-1F34C4E295C8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4" name="Freeform: Shape 2213">
                    <a:extLst>
                      <a:ext uri="{FF2B5EF4-FFF2-40B4-BE49-F238E27FC236}">
                        <a16:creationId xmlns:a16="http://schemas.microsoft.com/office/drawing/2014/main" id="{21EDC7FC-696B-BBDC-8ED7-D82467637781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5" name="Freeform: Shape 2214">
                    <a:extLst>
                      <a:ext uri="{FF2B5EF4-FFF2-40B4-BE49-F238E27FC236}">
                        <a16:creationId xmlns:a16="http://schemas.microsoft.com/office/drawing/2014/main" id="{35B4CF3C-79FD-4C0D-671F-7546A0687FC0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6" name="Freeform: Shape 2215">
                    <a:extLst>
                      <a:ext uri="{FF2B5EF4-FFF2-40B4-BE49-F238E27FC236}">
                        <a16:creationId xmlns:a16="http://schemas.microsoft.com/office/drawing/2014/main" id="{D7FEC54A-EDC5-C356-3DEF-D7B6C2C2C9B7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7" name="Freeform: Shape 2216">
                    <a:extLst>
                      <a:ext uri="{FF2B5EF4-FFF2-40B4-BE49-F238E27FC236}">
                        <a16:creationId xmlns:a16="http://schemas.microsoft.com/office/drawing/2014/main" id="{CBBEEFC7-7E83-A7BC-FE34-7D20756410A2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8" name="Freeform: Shape 2217">
                    <a:extLst>
                      <a:ext uri="{FF2B5EF4-FFF2-40B4-BE49-F238E27FC236}">
                        <a16:creationId xmlns:a16="http://schemas.microsoft.com/office/drawing/2014/main" id="{4EAF1BAC-C510-BB20-4FD8-BC9C6F60A670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19" name="Freeform: Shape 2218">
                    <a:extLst>
                      <a:ext uri="{FF2B5EF4-FFF2-40B4-BE49-F238E27FC236}">
                        <a16:creationId xmlns:a16="http://schemas.microsoft.com/office/drawing/2014/main" id="{AAEE2D0B-4D3E-E76F-18C6-4D9A91A166FB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sp>
              <p:nvSpPr>
                <p:cNvPr id="2172" name="Freeform: Shape 2171">
                  <a:extLst>
                    <a:ext uri="{FF2B5EF4-FFF2-40B4-BE49-F238E27FC236}">
                      <a16:creationId xmlns:a16="http://schemas.microsoft.com/office/drawing/2014/main" id="{EDD5DA24-BA15-2224-1194-D42597F831E1}"/>
                    </a:ext>
                  </a:extLst>
                </p:cNvPr>
                <p:cNvSpPr/>
                <p:nvPr/>
              </p:nvSpPr>
              <p:spPr>
                <a:xfrm rot="10073497" flipH="1">
                  <a:off x="719910" y="5686101"/>
                  <a:ext cx="2629343" cy="34111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  <a:gd name="connsiteX0" fmla="*/ 163434 w 950041"/>
                    <a:gd name="connsiteY0" fmla="*/ 180774 h 4975609"/>
                    <a:gd name="connsiteX1" fmla="*/ 947205 w 950041"/>
                    <a:gd name="connsiteY1" fmla="*/ 2024088 h 4975609"/>
                    <a:gd name="connsiteX2" fmla="*/ 438167 w 950041"/>
                    <a:gd name="connsiteY2" fmla="*/ 4975590 h 4975609"/>
                    <a:gd name="connsiteX3" fmla="*/ 758519 w 950041"/>
                    <a:gd name="connsiteY3" fmla="*/ 1980546 h 4975609"/>
                    <a:gd name="connsiteX4" fmla="*/ 47319 w 950041"/>
                    <a:gd name="connsiteY4" fmla="*/ 267860 h 4975609"/>
                    <a:gd name="connsiteX5" fmla="*/ 163434 w 950041"/>
                    <a:gd name="connsiteY5" fmla="*/ 180774 h 4975609"/>
                    <a:gd name="connsiteX0" fmla="*/ 163434 w 1314302"/>
                    <a:gd name="connsiteY0" fmla="*/ 180774 h 3954132"/>
                    <a:gd name="connsiteX1" fmla="*/ 947205 w 1314302"/>
                    <a:gd name="connsiteY1" fmla="*/ 2024088 h 3954132"/>
                    <a:gd name="connsiteX2" fmla="*/ 1311075 w 1314302"/>
                    <a:gd name="connsiteY2" fmla="*/ 3954103 h 3954132"/>
                    <a:gd name="connsiteX3" fmla="*/ 758519 w 1314302"/>
                    <a:gd name="connsiteY3" fmla="*/ 1980546 h 3954132"/>
                    <a:gd name="connsiteX4" fmla="*/ 47319 w 1314302"/>
                    <a:gd name="connsiteY4" fmla="*/ 267860 h 3954132"/>
                    <a:gd name="connsiteX5" fmla="*/ 163434 w 1314302"/>
                    <a:gd name="connsiteY5" fmla="*/ 180774 h 3954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302" h="3954132">
                      <a:moveTo>
                        <a:pt x="163434" y="180774"/>
                      </a:moveTo>
                      <a:cubicBezTo>
                        <a:pt x="313415" y="473479"/>
                        <a:pt x="755932" y="1395200"/>
                        <a:pt x="947205" y="2024088"/>
                      </a:cubicBezTo>
                      <a:cubicBezTo>
                        <a:pt x="1138478" y="2652976"/>
                        <a:pt x="1342523" y="3961360"/>
                        <a:pt x="1311075" y="3954103"/>
                      </a:cubicBezTo>
                      <a:cubicBezTo>
                        <a:pt x="1279627" y="39468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90"/>
                </a:p>
              </p:txBody>
            </p:sp>
            <p:grpSp>
              <p:nvGrpSpPr>
                <p:cNvPr id="2173" name="Group 2172">
                  <a:extLst>
                    <a:ext uri="{FF2B5EF4-FFF2-40B4-BE49-F238E27FC236}">
                      <a16:creationId xmlns:a16="http://schemas.microsoft.com/office/drawing/2014/main" id="{F709386C-14AE-6955-F3C5-7F22F6E6592E}"/>
                    </a:ext>
                  </a:extLst>
                </p:cNvPr>
                <p:cNvGrpSpPr/>
                <p:nvPr/>
              </p:nvGrpSpPr>
              <p:grpSpPr>
                <a:xfrm rot="5400000">
                  <a:off x="3196528" y="5695457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198" name="Freeform: Shape 2197">
                    <a:extLst>
                      <a:ext uri="{FF2B5EF4-FFF2-40B4-BE49-F238E27FC236}">
                        <a16:creationId xmlns:a16="http://schemas.microsoft.com/office/drawing/2014/main" id="{DAAC5D6C-1229-BE7B-B678-2DC2FF080DE9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99" name="Freeform: Shape 2198">
                    <a:extLst>
                      <a:ext uri="{FF2B5EF4-FFF2-40B4-BE49-F238E27FC236}">
                        <a16:creationId xmlns:a16="http://schemas.microsoft.com/office/drawing/2014/main" id="{55903737-EC81-3E73-FEF1-BD9E6BD40B66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00" name="Freeform: Shape 2199">
                    <a:extLst>
                      <a:ext uri="{FF2B5EF4-FFF2-40B4-BE49-F238E27FC236}">
                        <a16:creationId xmlns:a16="http://schemas.microsoft.com/office/drawing/2014/main" id="{02471595-22F1-641A-128F-BCEFB10DE1B4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01" name="Freeform: Shape 2200">
                    <a:extLst>
                      <a:ext uri="{FF2B5EF4-FFF2-40B4-BE49-F238E27FC236}">
                        <a16:creationId xmlns:a16="http://schemas.microsoft.com/office/drawing/2014/main" id="{C6F06A6B-F736-D9E8-9406-E7379EE4A861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02" name="Freeform: Shape 2201">
                    <a:extLst>
                      <a:ext uri="{FF2B5EF4-FFF2-40B4-BE49-F238E27FC236}">
                        <a16:creationId xmlns:a16="http://schemas.microsoft.com/office/drawing/2014/main" id="{E086B826-78E9-3951-0BF5-59A988E30508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03" name="Freeform: Shape 2202">
                    <a:extLst>
                      <a:ext uri="{FF2B5EF4-FFF2-40B4-BE49-F238E27FC236}">
                        <a16:creationId xmlns:a16="http://schemas.microsoft.com/office/drawing/2014/main" id="{8645F8EB-F4D1-FF44-5ED2-19B4B3FE2047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04" name="Freeform: Shape 2203">
                    <a:extLst>
                      <a:ext uri="{FF2B5EF4-FFF2-40B4-BE49-F238E27FC236}">
                        <a16:creationId xmlns:a16="http://schemas.microsoft.com/office/drawing/2014/main" id="{9D8F873B-0D32-4B7B-4067-488B79B90319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05" name="Freeform: Shape 2204">
                    <a:extLst>
                      <a:ext uri="{FF2B5EF4-FFF2-40B4-BE49-F238E27FC236}">
                        <a16:creationId xmlns:a16="http://schemas.microsoft.com/office/drawing/2014/main" id="{A5156A7F-F6EC-6B29-68FD-1C6F3A2B90E6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06" name="Freeform: Shape 2205">
                    <a:extLst>
                      <a:ext uri="{FF2B5EF4-FFF2-40B4-BE49-F238E27FC236}">
                        <a16:creationId xmlns:a16="http://schemas.microsoft.com/office/drawing/2014/main" id="{84BA53DB-E77E-7F9A-7DA8-A83BB7625FD7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07" name="Freeform: Shape 2206">
                    <a:extLst>
                      <a:ext uri="{FF2B5EF4-FFF2-40B4-BE49-F238E27FC236}">
                        <a16:creationId xmlns:a16="http://schemas.microsoft.com/office/drawing/2014/main" id="{3A0A18BC-8DE1-4B21-3FE5-5110B3245C12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208" name="Freeform: Shape 2207">
                    <a:extLst>
                      <a:ext uri="{FF2B5EF4-FFF2-40B4-BE49-F238E27FC236}">
                        <a16:creationId xmlns:a16="http://schemas.microsoft.com/office/drawing/2014/main" id="{9679E1CD-962C-2EB0-DC34-80655A1F701A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174" name="Group 2173">
                  <a:extLst>
                    <a:ext uri="{FF2B5EF4-FFF2-40B4-BE49-F238E27FC236}">
                      <a16:creationId xmlns:a16="http://schemas.microsoft.com/office/drawing/2014/main" id="{4F4D30E3-8A53-656D-579D-C9D5624F71AB}"/>
                    </a:ext>
                  </a:extLst>
                </p:cNvPr>
                <p:cNvGrpSpPr/>
                <p:nvPr/>
              </p:nvGrpSpPr>
              <p:grpSpPr>
                <a:xfrm rot="18218973" flipH="1">
                  <a:off x="767734" y="5642914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187" name="Freeform: Shape 2186">
                    <a:extLst>
                      <a:ext uri="{FF2B5EF4-FFF2-40B4-BE49-F238E27FC236}">
                        <a16:creationId xmlns:a16="http://schemas.microsoft.com/office/drawing/2014/main" id="{8E85113C-F76A-0FA1-0321-2AC5571D38E3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88" name="Freeform: Shape 2187">
                    <a:extLst>
                      <a:ext uri="{FF2B5EF4-FFF2-40B4-BE49-F238E27FC236}">
                        <a16:creationId xmlns:a16="http://schemas.microsoft.com/office/drawing/2014/main" id="{D44A71B7-A579-EB8A-AE5A-405AAE6DA18E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89" name="Freeform: Shape 2188">
                    <a:extLst>
                      <a:ext uri="{FF2B5EF4-FFF2-40B4-BE49-F238E27FC236}">
                        <a16:creationId xmlns:a16="http://schemas.microsoft.com/office/drawing/2014/main" id="{B2A7E38C-EE12-6153-9BED-580745E0E015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90" name="Freeform: Shape 2189">
                    <a:extLst>
                      <a:ext uri="{FF2B5EF4-FFF2-40B4-BE49-F238E27FC236}">
                        <a16:creationId xmlns:a16="http://schemas.microsoft.com/office/drawing/2014/main" id="{BD53279A-2197-C4D8-3C34-B732701C6D64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91" name="Freeform: Shape 2190">
                    <a:extLst>
                      <a:ext uri="{FF2B5EF4-FFF2-40B4-BE49-F238E27FC236}">
                        <a16:creationId xmlns:a16="http://schemas.microsoft.com/office/drawing/2014/main" id="{B856018A-8861-C755-D9D9-3DA0BEAAC130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92" name="Freeform: Shape 2191">
                    <a:extLst>
                      <a:ext uri="{FF2B5EF4-FFF2-40B4-BE49-F238E27FC236}">
                        <a16:creationId xmlns:a16="http://schemas.microsoft.com/office/drawing/2014/main" id="{34C857E9-1A6F-3815-C843-D038132824B5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93" name="Freeform: Shape 2192">
                    <a:extLst>
                      <a:ext uri="{FF2B5EF4-FFF2-40B4-BE49-F238E27FC236}">
                        <a16:creationId xmlns:a16="http://schemas.microsoft.com/office/drawing/2014/main" id="{58566731-5CB1-F87F-2289-E41C1D33DD6B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94" name="Freeform: Shape 2193">
                    <a:extLst>
                      <a:ext uri="{FF2B5EF4-FFF2-40B4-BE49-F238E27FC236}">
                        <a16:creationId xmlns:a16="http://schemas.microsoft.com/office/drawing/2014/main" id="{21B69E59-FAF2-5982-C909-256D316752BD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95" name="Freeform: Shape 2194">
                    <a:extLst>
                      <a:ext uri="{FF2B5EF4-FFF2-40B4-BE49-F238E27FC236}">
                        <a16:creationId xmlns:a16="http://schemas.microsoft.com/office/drawing/2014/main" id="{11A8B6DC-B6B8-5788-E1B6-A4EDD60EBAB9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96" name="Freeform: Shape 2195">
                    <a:extLst>
                      <a:ext uri="{FF2B5EF4-FFF2-40B4-BE49-F238E27FC236}">
                        <a16:creationId xmlns:a16="http://schemas.microsoft.com/office/drawing/2014/main" id="{9370D239-CD74-9C83-35DA-840961C52D96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97" name="Freeform: Shape 2196">
                    <a:extLst>
                      <a:ext uri="{FF2B5EF4-FFF2-40B4-BE49-F238E27FC236}">
                        <a16:creationId xmlns:a16="http://schemas.microsoft.com/office/drawing/2014/main" id="{1F8FF2EA-DF49-B629-63EC-F05225EEF309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175" name="Group 2174">
                  <a:extLst>
                    <a:ext uri="{FF2B5EF4-FFF2-40B4-BE49-F238E27FC236}">
                      <a16:creationId xmlns:a16="http://schemas.microsoft.com/office/drawing/2014/main" id="{96D861EC-E507-BC5C-5D34-8635EFC61DC5}"/>
                    </a:ext>
                  </a:extLst>
                </p:cNvPr>
                <p:cNvGrpSpPr/>
                <p:nvPr/>
              </p:nvGrpSpPr>
              <p:grpSpPr>
                <a:xfrm rot="4582862">
                  <a:off x="2565048" y="6901009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176" name="Freeform: Shape 2175">
                    <a:extLst>
                      <a:ext uri="{FF2B5EF4-FFF2-40B4-BE49-F238E27FC236}">
                        <a16:creationId xmlns:a16="http://schemas.microsoft.com/office/drawing/2014/main" id="{63F3BE9F-A3D1-9C09-801E-395C9C1B0736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77" name="Freeform: Shape 2176">
                    <a:extLst>
                      <a:ext uri="{FF2B5EF4-FFF2-40B4-BE49-F238E27FC236}">
                        <a16:creationId xmlns:a16="http://schemas.microsoft.com/office/drawing/2014/main" id="{489F5A29-540F-108C-6D1F-DB2F8C7B22B3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78" name="Freeform: Shape 2177">
                    <a:extLst>
                      <a:ext uri="{FF2B5EF4-FFF2-40B4-BE49-F238E27FC236}">
                        <a16:creationId xmlns:a16="http://schemas.microsoft.com/office/drawing/2014/main" id="{67CB0F18-8F9C-D646-882B-CB4F854A96A8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79" name="Freeform: Shape 2178">
                    <a:extLst>
                      <a:ext uri="{FF2B5EF4-FFF2-40B4-BE49-F238E27FC236}">
                        <a16:creationId xmlns:a16="http://schemas.microsoft.com/office/drawing/2014/main" id="{37EF168A-1C0A-41E9-BEBF-A2DF25E39561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80" name="Freeform: Shape 2179">
                    <a:extLst>
                      <a:ext uri="{FF2B5EF4-FFF2-40B4-BE49-F238E27FC236}">
                        <a16:creationId xmlns:a16="http://schemas.microsoft.com/office/drawing/2014/main" id="{F99FC110-BC56-C2D3-AD0D-7B9E09F6A01C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81" name="Freeform: Shape 2180">
                    <a:extLst>
                      <a:ext uri="{FF2B5EF4-FFF2-40B4-BE49-F238E27FC236}">
                        <a16:creationId xmlns:a16="http://schemas.microsoft.com/office/drawing/2014/main" id="{370A2C34-86C0-9C58-2676-4D7E2A83FAFD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82" name="Freeform: Shape 2181">
                    <a:extLst>
                      <a:ext uri="{FF2B5EF4-FFF2-40B4-BE49-F238E27FC236}">
                        <a16:creationId xmlns:a16="http://schemas.microsoft.com/office/drawing/2014/main" id="{6B4C0A07-B55F-246E-8839-34C2883F3371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83" name="Freeform: Shape 2182">
                    <a:extLst>
                      <a:ext uri="{FF2B5EF4-FFF2-40B4-BE49-F238E27FC236}">
                        <a16:creationId xmlns:a16="http://schemas.microsoft.com/office/drawing/2014/main" id="{DA3C3931-4958-A7CE-B59B-5698ADD5F3B3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84" name="Freeform: Shape 2183">
                    <a:extLst>
                      <a:ext uri="{FF2B5EF4-FFF2-40B4-BE49-F238E27FC236}">
                        <a16:creationId xmlns:a16="http://schemas.microsoft.com/office/drawing/2014/main" id="{C057DD91-64AE-3E02-64B9-8CD6D7E13202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85" name="Freeform: Shape 2184">
                    <a:extLst>
                      <a:ext uri="{FF2B5EF4-FFF2-40B4-BE49-F238E27FC236}">
                        <a16:creationId xmlns:a16="http://schemas.microsoft.com/office/drawing/2014/main" id="{9C30B027-607B-6F70-5FEB-BE2ACE979881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86" name="Freeform: Shape 2185">
                    <a:extLst>
                      <a:ext uri="{FF2B5EF4-FFF2-40B4-BE49-F238E27FC236}">
                        <a16:creationId xmlns:a16="http://schemas.microsoft.com/office/drawing/2014/main" id="{B89DAD2A-53D3-9658-70F5-73569B302E5F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</p:grpSp>
          <p:grpSp>
            <p:nvGrpSpPr>
              <p:cNvPr id="2021" name="Group 2020">
                <a:extLst>
                  <a:ext uri="{FF2B5EF4-FFF2-40B4-BE49-F238E27FC236}">
                    <a16:creationId xmlns:a16="http://schemas.microsoft.com/office/drawing/2014/main" id="{3C5B80AA-0608-39C1-893B-B628727BCBD7}"/>
                  </a:ext>
                </a:extLst>
              </p:cNvPr>
              <p:cNvGrpSpPr/>
              <p:nvPr/>
            </p:nvGrpSpPr>
            <p:grpSpPr>
              <a:xfrm rot="19695650">
                <a:off x="-1568350" y="3162740"/>
                <a:ext cx="4815843" cy="5664681"/>
                <a:chOff x="134830" y="2490449"/>
                <a:chExt cx="4971973" cy="6606790"/>
              </a:xfrm>
              <a:grpFill/>
            </p:grpSpPr>
            <p:grpSp>
              <p:nvGrpSpPr>
                <p:cNvPr id="2096" name="Group 2095">
                  <a:extLst>
                    <a:ext uri="{FF2B5EF4-FFF2-40B4-BE49-F238E27FC236}">
                      <a16:creationId xmlns:a16="http://schemas.microsoft.com/office/drawing/2014/main" id="{15B59463-75D8-9BE8-C32A-7460C016A85D}"/>
                    </a:ext>
                  </a:extLst>
                </p:cNvPr>
                <p:cNvGrpSpPr/>
                <p:nvPr/>
              </p:nvGrpSpPr>
              <p:grpSpPr>
                <a:xfrm>
                  <a:off x="2204394" y="2490449"/>
                  <a:ext cx="1603164" cy="3511638"/>
                  <a:chOff x="771735" y="5982154"/>
                  <a:chExt cx="1603164" cy="3511638"/>
                </a:xfrm>
                <a:grpFill/>
              </p:grpSpPr>
              <p:sp>
                <p:nvSpPr>
                  <p:cNvPr id="2158" name="Freeform: Shape 2157">
                    <a:extLst>
                      <a:ext uri="{FF2B5EF4-FFF2-40B4-BE49-F238E27FC236}">
                        <a16:creationId xmlns:a16="http://schemas.microsoft.com/office/drawing/2014/main" id="{BF1F0F2E-E71A-67F1-5F70-76C8D324AD4E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59" name="Freeform: Shape 2158">
                    <a:extLst>
                      <a:ext uri="{FF2B5EF4-FFF2-40B4-BE49-F238E27FC236}">
                        <a16:creationId xmlns:a16="http://schemas.microsoft.com/office/drawing/2014/main" id="{A48ED028-952E-A36D-8E20-714D61125A5F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60" name="Freeform: Shape 2159">
                    <a:extLst>
                      <a:ext uri="{FF2B5EF4-FFF2-40B4-BE49-F238E27FC236}">
                        <a16:creationId xmlns:a16="http://schemas.microsoft.com/office/drawing/2014/main" id="{86805EB7-E845-B1A1-E1F8-692BD0410A42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61" name="Freeform: Shape 2160">
                    <a:extLst>
                      <a:ext uri="{FF2B5EF4-FFF2-40B4-BE49-F238E27FC236}">
                        <a16:creationId xmlns:a16="http://schemas.microsoft.com/office/drawing/2014/main" id="{2F52DE9E-2E85-64AB-E952-93E741E87DC8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62" name="Freeform: Shape 2161">
                    <a:extLst>
                      <a:ext uri="{FF2B5EF4-FFF2-40B4-BE49-F238E27FC236}">
                        <a16:creationId xmlns:a16="http://schemas.microsoft.com/office/drawing/2014/main" id="{45BAA7C8-8ACC-093F-3E58-161A3794CDAF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63" name="Freeform: Shape 2162">
                    <a:extLst>
                      <a:ext uri="{FF2B5EF4-FFF2-40B4-BE49-F238E27FC236}">
                        <a16:creationId xmlns:a16="http://schemas.microsoft.com/office/drawing/2014/main" id="{37113F23-D09D-E8E9-EAC3-FB61772FB25D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64" name="Freeform: Shape 2163">
                    <a:extLst>
                      <a:ext uri="{FF2B5EF4-FFF2-40B4-BE49-F238E27FC236}">
                        <a16:creationId xmlns:a16="http://schemas.microsoft.com/office/drawing/2014/main" id="{8FF9764F-8383-AB49-7B33-C690A43AD006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65" name="Freeform: Shape 2164">
                    <a:extLst>
                      <a:ext uri="{FF2B5EF4-FFF2-40B4-BE49-F238E27FC236}">
                        <a16:creationId xmlns:a16="http://schemas.microsoft.com/office/drawing/2014/main" id="{1220788E-CA2E-0ED2-21E3-5C50B1636420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66" name="Freeform: Shape 2165">
                    <a:extLst>
                      <a:ext uri="{FF2B5EF4-FFF2-40B4-BE49-F238E27FC236}">
                        <a16:creationId xmlns:a16="http://schemas.microsoft.com/office/drawing/2014/main" id="{71EEBEF0-FCD6-3E22-7A96-EBB081986534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67" name="Freeform: Shape 2166">
                    <a:extLst>
                      <a:ext uri="{FF2B5EF4-FFF2-40B4-BE49-F238E27FC236}">
                        <a16:creationId xmlns:a16="http://schemas.microsoft.com/office/drawing/2014/main" id="{AF4BFDE0-6248-BFA6-1A5E-6809477EDE81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68" name="Freeform: Shape 2167">
                    <a:extLst>
                      <a:ext uri="{FF2B5EF4-FFF2-40B4-BE49-F238E27FC236}">
                        <a16:creationId xmlns:a16="http://schemas.microsoft.com/office/drawing/2014/main" id="{2AADC9C1-EABB-51CD-4DD7-24E30DEE94D9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097" name="Group 2096">
                  <a:extLst>
                    <a:ext uri="{FF2B5EF4-FFF2-40B4-BE49-F238E27FC236}">
                      <a16:creationId xmlns:a16="http://schemas.microsoft.com/office/drawing/2014/main" id="{4D805560-D6D0-1D49-2441-EDB1A5B68009}"/>
                    </a:ext>
                  </a:extLst>
                </p:cNvPr>
                <p:cNvGrpSpPr/>
                <p:nvPr/>
              </p:nvGrpSpPr>
              <p:grpSpPr>
                <a:xfrm rot="3600000">
                  <a:off x="3410590" y="4512830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147" name="Freeform: Shape 2146">
                    <a:extLst>
                      <a:ext uri="{FF2B5EF4-FFF2-40B4-BE49-F238E27FC236}">
                        <a16:creationId xmlns:a16="http://schemas.microsoft.com/office/drawing/2014/main" id="{C434F495-1C35-E739-3B25-C64CDB038309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48" name="Freeform: Shape 2147">
                    <a:extLst>
                      <a:ext uri="{FF2B5EF4-FFF2-40B4-BE49-F238E27FC236}">
                        <a16:creationId xmlns:a16="http://schemas.microsoft.com/office/drawing/2014/main" id="{1878EF0E-3F80-ACC4-B869-7E1DF7B8D608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49" name="Freeform: Shape 2148">
                    <a:extLst>
                      <a:ext uri="{FF2B5EF4-FFF2-40B4-BE49-F238E27FC236}">
                        <a16:creationId xmlns:a16="http://schemas.microsoft.com/office/drawing/2014/main" id="{DC4C841C-A768-27CE-43E8-A548C944A42B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50" name="Freeform: Shape 2149">
                    <a:extLst>
                      <a:ext uri="{FF2B5EF4-FFF2-40B4-BE49-F238E27FC236}">
                        <a16:creationId xmlns:a16="http://schemas.microsoft.com/office/drawing/2014/main" id="{3512CBFD-87D7-E126-9C80-F5F8DFADC4E4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51" name="Freeform: Shape 2150">
                    <a:extLst>
                      <a:ext uri="{FF2B5EF4-FFF2-40B4-BE49-F238E27FC236}">
                        <a16:creationId xmlns:a16="http://schemas.microsoft.com/office/drawing/2014/main" id="{B6AFC60B-E101-AD96-9B69-5BB296983C69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52" name="Freeform: Shape 2151">
                    <a:extLst>
                      <a:ext uri="{FF2B5EF4-FFF2-40B4-BE49-F238E27FC236}">
                        <a16:creationId xmlns:a16="http://schemas.microsoft.com/office/drawing/2014/main" id="{9A8F43DC-10F8-97D2-0725-C4DB8BB92B5C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53" name="Freeform: Shape 2152">
                    <a:extLst>
                      <a:ext uri="{FF2B5EF4-FFF2-40B4-BE49-F238E27FC236}">
                        <a16:creationId xmlns:a16="http://schemas.microsoft.com/office/drawing/2014/main" id="{EAC03E31-FB0C-C783-715B-3055D962E949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54" name="Freeform: Shape 2153">
                    <a:extLst>
                      <a:ext uri="{FF2B5EF4-FFF2-40B4-BE49-F238E27FC236}">
                        <a16:creationId xmlns:a16="http://schemas.microsoft.com/office/drawing/2014/main" id="{9782F5C7-CF32-20A6-5815-7A095B408977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55" name="Freeform: Shape 2154">
                    <a:extLst>
                      <a:ext uri="{FF2B5EF4-FFF2-40B4-BE49-F238E27FC236}">
                        <a16:creationId xmlns:a16="http://schemas.microsoft.com/office/drawing/2014/main" id="{91A559D6-1F82-84C1-688D-0CA4683C50D3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56" name="Freeform: Shape 2155">
                    <a:extLst>
                      <a:ext uri="{FF2B5EF4-FFF2-40B4-BE49-F238E27FC236}">
                        <a16:creationId xmlns:a16="http://schemas.microsoft.com/office/drawing/2014/main" id="{4CEB8644-CEBC-B3F8-3B71-4A0E98913391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57" name="Freeform: Shape 2156">
                    <a:extLst>
                      <a:ext uri="{FF2B5EF4-FFF2-40B4-BE49-F238E27FC236}">
                        <a16:creationId xmlns:a16="http://schemas.microsoft.com/office/drawing/2014/main" id="{988B2FF4-EE12-77DD-0DFA-0AC951CC4A6E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098" name="Group 2097">
                  <a:extLst>
                    <a:ext uri="{FF2B5EF4-FFF2-40B4-BE49-F238E27FC236}">
                      <a16:creationId xmlns:a16="http://schemas.microsoft.com/office/drawing/2014/main" id="{B67485DA-F6D9-BBE1-C341-0EF0B9EB33E7}"/>
                    </a:ext>
                  </a:extLst>
                </p:cNvPr>
                <p:cNvGrpSpPr/>
                <p:nvPr/>
              </p:nvGrpSpPr>
              <p:grpSpPr>
                <a:xfrm rot="20700000" flipH="1">
                  <a:off x="1619098" y="4327441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136" name="Freeform: Shape 2135">
                    <a:extLst>
                      <a:ext uri="{FF2B5EF4-FFF2-40B4-BE49-F238E27FC236}">
                        <a16:creationId xmlns:a16="http://schemas.microsoft.com/office/drawing/2014/main" id="{ECAA6066-788B-3D59-8813-11420F45E81A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37" name="Freeform: Shape 2136">
                    <a:extLst>
                      <a:ext uri="{FF2B5EF4-FFF2-40B4-BE49-F238E27FC236}">
                        <a16:creationId xmlns:a16="http://schemas.microsoft.com/office/drawing/2014/main" id="{F93B07AF-E5B5-A070-CBD1-4E0DACE4A30E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38" name="Freeform: Shape 2137">
                    <a:extLst>
                      <a:ext uri="{FF2B5EF4-FFF2-40B4-BE49-F238E27FC236}">
                        <a16:creationId xmlns:a16="http://schemas.microsoft.com/office/drawing/2014/main" id="{4EEFD0FE-F48B-ABBA-3C6A-77BD88395DD0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39" name="Freeform: Shape 2138">
                    <a:extLst>
                      <a:ext uri="{FF2B5EF4-FFF2-40B4-BE49-F238E27FC236}">
                        <a16:creationId xmlns:a16="http://schemas.microsoft.com/office/drawing/2014/main" id="{E80D7790-6C83-DB05-7518-5F59D1181E2A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40" name="Freeform: Shape 2139">
                    <a:extLst>
                      <a:ext uri="{FF2B5EF4-FFF2-40B4-BE49-F238E27FC236}">
                        <a16:creationId xmlns:a16="http://schemas.microsoft.com/office/drawing/2014/main" id="{44B922F3-D3BD-DCB4-5715-D79795674781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41" name="Freeform: Shape 2140">
                    <a:extLst>
                      <a:ext uri="{FF2B5EF4-FFF2-40B4-BE49-F238E27FC236}">
                        <a16:creationId xmlns:a16="http://schemas.microsoft.com/office/drawing/2014/main" id="{4F244E00-27BF-F6AD-1240-F035CC29B6FB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42" name="Freeform: Shape 2141">
                    <a:extLst>
                      <a:ext uri="{FF2B5EF4-FFF2-40B4-BE49-F238E27FC236}">
                        <a16:creationId xmlns:a16="http://schemas.microsoft.com/office/drawing/2014/main" id="{29D68149-D407-A5DA-8AFE-2785A616C524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43" name="Freeform: Shape 2142">
                    <a:extLst>
                      <a:ext uri="{FF2B5EF4-FFF2-40B4-BE49-F238E27FC236}">
                        <a16:creationId xmlns:a16="http://schemas.microsoft.com/office/drawing/2014/main" id="{8BB4E10C-0E07-280B-2FDB-BA68A91C7ED2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44" name="Freeform: Shape 2143">
                    <a:extLst>
                      <a:ext uri="{FF2B5EF4-FFF2-40B4-BE49-F238E27FC236}">
                        <a16:creationId xmlns:a16="http://schemas.microsoft.com/office/drawing/2014/main" id="{B6BFEB80-82F9-100A-39AB-3BDAEC73AECC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45" name="Freeform: Shape 2144">
                    <a:extLst>
                      <a:ext uri="{FF2B5EF4-FFF2-40B4-BE49-F238E27FC236}">
                        <a16:creationId xmlns:a16="http://schemas.microsoft.com/office/drawing/2014/main" id="{77BB51AD-7492-9D02-58B5-EF5CAA18BA5C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46" name="Freeform: Shape 2145">
                    <a:extLst>
                      <a:ext uri="{FF2B5EF4-FFF2-40B4-BE49-F238E27FC236}">
                        <a16:creationId xmlns:a16="http://schemas.microsoft.com/office/drawing/2014/main" id="{FC8E7717-2E9C-7C68-3BD5-A9D4812EEA37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sp>
              <p:nvSpPr>
                <p:cNvPr id="2099" name="Freeform: Shape 2098">
                  <a:extLst>
                    <a:ext uri="{FF2B5EF4-FFF2-40B4-BE49-F238E27FC236}">
                      <a16:creationId xmlns:a16="http://schemas.microsoft.com/office/drawing/2014/main" id="{BF6C8AEC-FB9C-3B90-5005-6E55799A0AE1}"/>
                    </a:ext>
                  </a:extLst>
                </p:cNvPr>
                <p:cNvSpPr/>
                <p:nvPr/>
              </p:nvSpPr>
              <p:spPr>
                <a:xfrm rot="10073497" flipH="1">
                  <a:off x="719910" y="5686101"/>
                  <a:ext cx="2629343" cy="34111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  <a:gd name="connsiteX0" fmla="*/ 163434 w 950041"/>
                    <a:gd name="connsiteY0" fmla="*/ 180774 h 4975609"/>
                    <a:gd name="connsiteX1" fmla="*/ 947205 w 950041"/>
                    <a:gd name="connsiteY1" fmla="*/ 2024088 h 4975609"/>
                    <a:gd name="connsiteX2" fmla="*/ 438167 w 950041"/>
                    <a:gd name="connsiteY2" fmla="*/ 4975590 h 4975609"/>
                    <a:gd name="connsiteX3" fmla="*/ 758519 w 950041"/>
                    <a:gd name="connsiteY3" fmla="*/ 1980546 h 4975609"/>
                    <a:gd name="connsiteX4" fmla="*/ 47319 w 950041"/>
                    <a:gd name="connsiteY4" fmla="*/ 267860 h 4975609"/>
                    <a:gd name="connsiteX5" fmla="*/ 163434 w 950041"/>
                    <a:gd name="connsiteY5" fmla="*/ 180774 h 4975609"/>
                    <a:gd name="connsiteX0" fmla="*/ 163434 w 1314302"/>
                    <a:gd name="connsiteY0" fmla="*/ 180774 h 3954132"/>
                    <a:gd name="connsiteX1" fmla="*/ 947205 w 1314302"/>
                    <a:gd name="connsiteY1" fmla="*/ 2024088 h 3954132"/>
                    <a:gd name="connsiteX2" fmla="*/ 1311075 w 1314302"/>
                    <a:gd name="connsiteY2" fmla="*/ 3954103 h 3954132"/>
                    <a:gd name="connsiteX3" fmla="*/ 758519 w 1314302"/>
                    <a:gd name="connsiteY3" fmla="*/ 1980546 h 3954132"/>
                    <a:gd name="connsiteX4" fmla="*/ 47319 w 1314302"/>
                    <a:gd name="connsiteY4" fmla="*/ 267860 h 3954132"/>
                    <a:gd name="connsiteX5" fmla="*/ 163434 w 1314302"/>
                    <a:gd name="connsiteY5" fmla="*/ 180774 h 3954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302" h="3954132">
                      <a:moveTo>
                        <a:pt x="163434" y="180774"/>
                      </a:moveTo>
                      <a:cubicBezTo>
                        <a:pt x="313415" y="473479"/>
                        <a:pt x="755932" y="1395200"/>
                        <a:pt x="947205" y="2024088"/>
                      </a:cubicBezTo>
                      <a:cubicBezTo>
                        <a:pt x="1138478" y="2652976"/>
                        <a:pt x="1342523" y="3961360"/>
                        <a:pt x="1311075" y="3954103"/>
                      </a:cubicBezTo>
                      <a:cubicBezTo>
                        <a:pt x="1279627" y="39468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90"/>
                </a:p>
              </p:txBody>
            </p:sp>
            <p:grpSp>
              <p:nvGrpSpPr>
                <p:cNvPr id="2100" name="Group 2099">
                  <a:extLst>
                    <a:ext uri="{FF2B5EF4-FFF2-40B4-BE49-F238E27FC236}">
                      <a16:creationId xmlns:a16="http://schemas.microsoft.com/office/drawing/2014/main" id="{26A15673-E2DB-5916-9C8A-0B6732B24FC4}"/>
                    </a:ext>
                  </a:extLst>
                </p:cNvPr>
                <p:cNvGrpSpPr/>
                <p:nvPr/>
              </p:nvGrpSpPr>
              <p:grpSpPr>
                <a:xfrm rot="5400000">
                  <a:off x="3196528" y="5695457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125" name="Freeform: Shape 2124">
                    <a:extLst>
                      <a:ext uri="{FF2B5EF4-FFF2-40B4-BE49-F238E27FC236}">
                        <a16:creationId xmlns:a16="http://schemas.microsoft.com/office/drawing/2014/main" id="{2074D99B-2EE0-A49E-636D-DCE5A0B99E07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26" name="Freeform: Shape 2125">
                    <a:extLst>
                      <a:ext uri="{FF2B5EF4-FFF2-40B4-BE49-F238E27FC236}">
                        <a16:creationId xmlns:a16="http://schemas.microsoft.com/office/drawing/2014/main" id="{49E18CB0-6A25-5165-6855-1BA570A68369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27" name="Freeform: Shape 2126">
                    <a:extLst>
                      <a:ext uri="{FF2B5EF4-FFF2-40B4-BE49-F238E27FC236}">
                        <a16:creationId xmlns:a16="http://schemas.microsoft.com/office/drawing/2014/main" id="{BDA9D3B0-B083-25C6-9A7B-17CD02398A87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28" name="Freeform: Shape 2127">
                    <a:extLst>
                      <a:ext uri="{FF2B5EF4-FFF2-40B4-BE49-F238E27FC236}">
                        <a16:creationId xmlns:a16="http://schemas.microsoft.com/office/drawing/2014/main" id="{DCDC5691-2C0C-5B10-B0B7-A7BBF24D7627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29" name="Freeform: Shape 2128">
                    <a:extLst>
                      <a:ext uri="{FF2B5EF4-FFF2-40B4-BE49-F238E27FC236}">
                        <a16:creationId xmlns:a16="http://schemas.microsoft.com/office/drawing/2014/main" id="{58BED6F6-F713-1DBE-5B4E-F0B89BE91CFD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30" name="Freeform: Shape 2129">
                    <a:extLst>
                      <a:ext uri="{FF2B5EF4-FFF2-40B4-BE49-F238E27FC236}">
                        <a16:creationId xmlns:a16="http://schemas.microsoft.com/office/drawing/2014/main" id="{EE9C90BA-1C05-69F3-CCB0-E1AFB1090602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31" name="Freeform: Shape 2130">
                    <a:extLst>
                      <a:ext uri="{FF2B5EF4-FFF2-40B4-BE49-F238E27FC236}">
                        <a16:creationId xmlns:a16="http://schemas.microsoft.com/office/drawing/2014/main" id="{E988CEA1-1F45-1772-23A8-23C45A428A3C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32" name="Freeform: Shape 2131">
                    <a:extLst>
                      <a:ext uri="{FF2B5EF4-FFF2-40B4-BE49-F238E27FC236}">
                        <a16:creationId xmlns:a16="http://schemas.microsoft.com/office/drawing/2014/main" id="{537972FC-756B-A181-F61F-8F7428D84F88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33" name="Freeform: Shape 2132">
                    <a:extLst>
                      <a:ext uri="{FF2B5EF4-FFF2-40B4-BE49-F238E27FC236}">
                        <a16:creationId xmlns:a16="http://schemas.microsoft.com/office/drawing/2014/main" id="{D1BD76FB-BAE5-A891-1E56-8A8F747DCC82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34" name="Freeform: Shape 2133">
                    <a:extLst>
                      <a:ext uri="{FF2B5EF4-FFF2-40B4-BE49-F238E27FC236}">
                        <a16:creationId xmlns:a16="http://schemas.microsoft.com/office/drawing/2014/main" id="{98AF1993-EDF3-7F8A-5B58-8ABAD9239EBA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35" name="Freeform: Shape 2134">
                    <a:extLst>
                      <a:ext uri="{FF2B5EF4-FFF2-40B4-BE49-F238E27FC236}">
                        <a16:creationId xmlns:a16="http://schemas.microsoft.com/office/drawing/2014/main" id="{CC22446B-B3F4-B773-174D-B4642D7AE8D0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101" name="Group 2100">
                  <a:extLst>
                    <a:ext uri="{FF2B5EF4-FFF2-40B4-BE49-F238E27FC236}">
                      <a16:creationId xmlns:a16="http://schemas.microsoft.com/office/drawing/2014/main" id="{6BAD4F43-872B-B77E-91DD-C6BBE860413F}"/>
                    </a:ext>
                  </a:extLst>
                </p:cNvPr>
                <p:cNvGrpSpPr/>
                <p:nvPr/>
              </p:nvGrpSpPr>
              <p:grpSpPr>
                <a:xfrm rot="18218973" flipH="1">
                  <a:off x="767734" y="5642914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114" name="Freeform: Shape 2113">
                    <a:extLst>
                      <a:ext uri="{FF2B5EF4-FFF2-40B4-BE49-F238E27FC236}">
                        <a16:creationId xmlns:a16="http://schemas.microsoft.com/office/drawing/2014/main" id="{D913B552-FF9D-9E3C-3FA3-610837F5D414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15" name="Freeform: Shape 2114">
                    <a:extLst>
                      <a:ext uri="{FF2B5EF4-FFF2-40B4-BE49-F238E27FC236}">
                        <a16:creationId xmlns:a16="http://schemas.microsoft.com/office/drawing/2014/main" id="{3F03BBAE-0CB8-AAE2-7C28-F3FB689869BF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16" name="Freeform: Shape 2115">
                    <a:extLst>
                      <a:ext uri="{FF2B5EF4-FFF2-40B4-BE49-F238E27FC236}">
                        <a16:creationId xmlns:a16="http://schemas.microsoft.com/office/drawing/2014/main" id="{76EA0571-68EF-4F6A-C9E4-7853C394CBC9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17" name="Freeform: Shape 2116">
                    <a:extLst>
                      <a:ext uri="{FF2B5EF4-FFF2-40B4-BE49-F238E27FC236}">
                        <a16:creationId xmlns:a16="http://schemas.microsoft.com/office/drawing/2014/main" id="{475B4CB5-AC6A-F42F-3F9D-47F030FEA970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18" name="Freeform: Shape 2117">
                    <a:extLst>
                      <a:ext uri="{FF2B5EF4-FFF2-40B4-BE49-F238E27FC236}">
                        <a16:creationId xmlns:a16="http://schemas.microsoft.com/office/drawing/2014/main" id="{F3857475-2095-63F0-09E0-BE150DA97776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19" name="Freeform: Shape 2118">
                    <a:extLst>
                      <a:ext uri="{FF2B5EF4-FFF2-40B4-BE49-F238E27FC236}">
                        <a16:creationId xmlns:a16="http://schemas.microsoft.com/office/drawing/2014/main" id="{4C1D5C97-3C4A-C14A-604F-8EC500EE76B7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20" name="Freeform: Shape 2119">
                    <a:extLst>
                      <a:ext uri="{FF2B5EF4-FFF2-40B4-BE49-F238E27FC236}">
                        <a16:creationId xmlns:a16="http://schemas.microsoft.com/office/drawing/2014/main" id="{D7313B38-31C1-5894-7E46-B51A1A5A78A6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21" name="Freeform: Shape 2120">
                    <a:extLst>
                      <a:ext uri="{FF2B5EF4-FFF2-40B4-BE49-F238E27FC236}">
                        <a16:creationId xmlns:a16="http://schemas.microsoft.com/office/drawing/2014/main" id="{3C5550AA-8366-97D2-6731-63421B7C410E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22" name="Freeform: Shape 2121">
                    <a:extLst>
                      <a:ext uri="{FF2B5EF4-FFF2-40B4-BE49-F238E27FC236}">
                        <a16:creationId xmlns:a16="http://schemas.microsoft.com/office/drawing/2014/main" id="{43F972F8-CE78-8886-AAEF-046CF34B6300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23" name="Freeform: Shape 2122">
                    <a:extLst>
                      <a:ext uri="{FF2B5EF4-FFF2-40B4-BE49-F238E27FC236}">
                        <a16:creationId xmlns:a16="http://schemas.microsoft.com/office/drawing/2014/main" id="{C04AA509-8817-FCED-9D6A-2CBBC12DA1FC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24" name="Freeform: Shape 2123">
                    <a:extLst>
                      <a:ext uri="{FF2B5EF4-FFF2-40B4-BE49-F238E27FC236}">
                        <a16:creationId xmlns:a16="http://schemas.microsoft.com/office/drawing/2014/main" id="{B121E90F-0895-1EB2-4377-3D560DEA8BE3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102" name="Group 2101">
                  <a:extLst>
                    <a:ext uri="{FF2B5EF4-FFF2-40B4-BE49-F238E27FC236}">
                      <a16:creationId xmlns:a16="http://schemas.microsoft.com/office/drawing/2014/main" id="{28732946-6BC6-7877-7EAA-DAA881096AF1}"/>
                    </a:ext>
                  </a:extLst>
                </p:cNvPr>
                <p:cNvGrpSpPr/>
                <p:nvPr/>
              </p:nvGrpSpPr>
              <p:grpSpPr>
                <a:xfrm rot="4582862">
                  <a:off x="2565048" y="6901009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103" name="Freeform: Shape 2102">
                    <a:extLst>
                      <a:ext uri="{FF2B5EF4-FFF2-40B4-BE49-F238E27FC236}">
                        <a16:creationId xmlns:a16="http://schemas.microsoft.com/office/drawing/2014/main" id="{BCA59073-C393-D140-F782-DFA05867CF1B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04" name="Freeform: Shape 2103">
                    <a:extLst>
                      <a:ext uri="{FF2B5EF4-FFF2-40B4-BE49-F238E27FC236}">
                        <a16:creationId xmlns:a16="http://schemas.microsoft.com/office/drawing/2014/main" id="{4041EF57-48C7-701A-7285-EA1AC025048F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05" name="Freeform: Shape 2104">
                    <a:extLst>
                      <a:ext uri="{FF2B5EF4-FFF2-40B4-BE49-F238E27FC236}">
                        <a16:creationId xmlns:a16="http://schemas.microsoft.com/office/drawing/2014/main" id="{6CF06C04-1B63-B4F6-CDCA-815C37B52AFA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06" name="Freeform: Shape 2105">
                    <a:extLst>
                      <a:ext uri="{FF2B5EF4-FFF2-40B4-BE49-F238E27FC236}">
                        <a16:creationId xmlns:a16="http://schemas.microsoft.com/office/drawing/2014/main" id="{767B04C0-CA2D-8DB2-1FC8-82597CE3CB11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07" name="Freeform: Shape 2106">
                    <a:extLst>
                      <a:ext uri="{FF2B5EF4-FFF2-40B4-BE49-F238E27FC236}">
                        <a16:creationId xmlns:a16="http://schemas.microsoft.com/office/drawing/2014/main" id="{9F1A6046-249F-1CF3-DC7A-47F6DB530452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08" name="Freeform: Shape 2107">
                    <a:extLst>
                      <a:ext uri="{FF2B5EF4-FFF2-40B4-BE49-F238E27FC236}">
                        <a16:creationId xmlns:a16="http://schemas.microsoft.com/office/drawing/2014/main" id="{2068CB53-DD74-F57B-6132-05EA7AAF9787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09" name="Freeform: Shape 2108">
                    <a:extLst>
                      <a:ext uri="{FF2B5EF4-FFF2-40B4-BE49-F238E27FC236}">
                        <a16:creationId xmlns:a16="http://schemas.microsoft.com/office/drawing/2014/main" id="{5E220496-260F-4B25-5D8F-A7860106A7D1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10" name="Freeform: Shape 2109">
                    <a:extLst>
                      <a:ext uri="{FF2B5EF4-FFF2-40B4-BE49-F238E27FC236}">
                        <a16:creationId xmlns:a16="http://schemas.microsoft.com/office/drawing/2014/main" id="{B8A08105-DC67-A75D-0652-D918BB1C9A93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11" name="Freeform: Shape 2110">
                    <a:extLst>
                      <a:ext uri="{FF2B5EF4-FFF2-40B4-BE49-F238E27FC236}">
                        <a16:creationId xmlns:a16="http://schemas.microsoft.com/office/drawing/2014/main" id="{E8B86DC1-DDD3-06EC-1037-332EA4E96A92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12" name="Freeform: Shape 2111">
                    <a:extLst>
                      <a:ext uri="{FF2B5EF4-FFF2-40B4-BE49-F238E27FC236}">
                        <a16:creationId xmlns:a16="http://schemas.microsoft.com/office/drawing/2014/main" id="{36D8397B-D0AC-36B3-7D3D-2E127C4EE2C0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113" name="Freeform: Shape 2112">
                    <a:extLst>
                      <a:ext uri="{FF2B5EF4-FFF2-40B4-BE49-F238E27FC236}">
                        <a16:creationId xmlns:a16="http://schemas.microsoft.com/office/drawing/2014/main" id="{6D264AD9-56A4-DA70-4A97-BF076D720059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</p:grpSp>
          <p:grpSp>
            <p:nvGrpSpPr>
              <p:cNvPr id="2022" name="Group 2021">
                <a:extLst>
                  <a:ext uri="{FF2B5EF4-FFF2-40B4-BE49-F238E27FC236}">
                    <a16:creationId xmlns:a16="http://schemas.microsoft.com/office/drawing/2014/main" id="{095E6911-540A-044D-548B-BD4FD78A1319}"/>
                  </a:ext>
                </a:extLst>
              </p:cNvPr>
              <p:cNvGrpSpPr/>
              <p:nvPr/>
            </p:nvGrpSpPr>
            <p:grpSpPr>
              <a:xfrm rot="20700000" flipH="1">
                <a:off x="-2155838" y="3490249"/>
                <a:ext cx="3550143" cy="4717456"/>
                <a:chOff x="134830" y="2490449"/>
                <a:chExt cx="4971973" cy="6606790"/>
              </a:xfrm>
              <a:grpFill/>
            </p:grpSpPr>
            <p:grpSp>
              <p:nvGrpSpPr>
                <p:cNvPr id="2023" name="Group 2022">
                  <a:extLst>
                    <a:ext uri="{FF2B5EF4-FFF2-40B4-BE49-F238E27FC236}">
                      <a16:creationId xmlns:a16="http://schemas.microsoft.com/office/drawing/2014/main" id="{E68516E2-9736-A0FE-5480-45471EF3E039}"/>
                    </a:ext>
                  </a:extLst>
                </p:cNvPr>
                <p:cNvGrpSpPr/>
                <p:nvPr/>
              </p:nvGrpSpPr>
              <p:grpSpPr>
                <a:xfrm>
                  <a:off x="2204394" y="2490449"/>
                  <a:ext cx="1603164" cy="3511638"/>
                  <a:chOff x="771735" y="5982154"/>
                  <a:chExt cx="1603164" cy="3511638"/>
                </a:xfrm>
                <a:grpFill/>
              </p:grpSpPr>
              <p:sp>
                <p:nvSpPr>
                  <p:cNvPr id="2085" name="Freeform: Shape 2084">
                    <a:extLst>
                      <a:ext uri="{FF2B5EF4-FFF2-40B4-BE49-F238E27FC236}">
                        <a16:creationId xmlns:a16="http://schemas.microsoft.com/office/drawing/2014/main" id="{0EF60168-7E37-D43E-F0DC-A853508635A9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86" name="Freeform: Shape 2085">
                    <a:extLst>
                      <a:ext uri="{FF2B5EF4-FFF2-40B4-BE49-F238E27FC236}">
                        <a16:creationId xmlns:a16="http://schemas.microsoft.com/office/drawing/2014/main" id="{FC6510B8-58F8-6578-9B4F-BBD5DD2CD138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87" name="Freeform: Shape 2086">
                    <a:extLst>
                      <a:ext uri="{FF2B5EF4-FFF2-40B4-BE49-F238E27FC236}">
                        <a16:creationId xmlns:a16="http://schemas.microsoft.com/office/drawing/2014/main" id="{DA132F34-D2CA-BF6A-EFC2-A0D2391D595B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88" name="Freeform: Shape 2087">
                    <a:extLst>
                      <a:ext uri="{FF2B5EF4-FFF2-40B4-BE49-F238E27FC236}">
                        <a16:creationId xmlns:a16="http://schemas.microsoft.com/office/drawing/2014/main" id="{6543E011-66B7-B4C1-A95D-D1A68BDAABE5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89" name="Freeform: Shape 2088">
                    <a:extLst>
                      <a:ext uri="{FF2B5EF4-FFF2-40B4-BE49-F238E27FC236}">
                        <a16:creationId xmlns:a16="http://schemas.microsoft.com/office/drawing/2014/main" id="{7AB30F37-E3DD-B6D2-8C45-6EE2E01A8FBF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90" name="Freeform: Shape 2089">
                    <a:extLst>
                      <a:ext uri="{FF2B5EF4-FFF2-40B4-BE49-F238E27FC236}">
                        <a16:creationId xmlns:a16="http://schemas.microsoft.com/office/drawing/2014/main" id="{95E1B5F7-C478-B2AE-8E70-519127A3D604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91" name="Freeform: Shape 2090">
                    <a:extLst>
                      <a:ext uri="{FF2B5EF4-FFF2-40B4-BE49-F238E27FC236}">
                        <a16:creationId xmlns:a16="http://schemas.microsoft.com/office/drawing/2014/main" id="{2AA3AC71-843C-A56D-E476-C78C50068CA4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92" name="Freeform: Shape 2091">
                    <a:extLst>
                      <a:ext uri="{FF2B5EF4-FFF2-40B4-BE49-F238E27FC236}">
                        <a16:creationId xmlns:a16="http://schemas.microsoft.com/office/drawing/2014/main" id="{A906A703-7761-7ED7-9E3D-75C30EC57531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93" name="Freeform: Shape 2092">
                    <a:extLst>
                      <a:ext uri="{FF2B5EF4-FFF2-40B4-BE49-F238E27FC236}">
                        <a16:creationId xmlns:a16="http://schemas.microsoft.com/office/drawing/2014/main" id="{60F68748-AD59-CB87-CF80-DB0901BBCDAF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94" name="Freeform: Shape 2093">
                    <a:extLst>
                      <a:ext uri="{FF2B5EF4-FFF2-40B4-BE49-F238E27FC236}">
                        <a16:creationId xmlns:a16="http://schemas.microsoft.com/office/drawing/2014/main" id="{2147BAAA-D9C6-97B8-5AEE-A8E1B9177E09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95" name="Freeform: Shape 2094">
                    <a:extLst>
                      <a:ext uri="{FF2B5EF4-FFF2-40B4-BE49-F238E27FC236}">
                        <a16:creationId xmlns:a16="http://schemas.microsoft.com/office/drawing/2014/main" id="{DA79CF66-4BF9-DE31-DED2-A8F67B062593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024" name="Group 2023">
                  <a:extLst>
                    <a:ext uri="{FF2B5EF4-FFF2-40B4-BE49-F238E27FC236}">
                      <a16:creationId xmlns:a16="http://schemas.microsoft.com/office/drawing/2014/main" id="{D1176F78-DEB3-F67C-0D36-9526580FE1C3}"/>
                    </a:ext>
                  </a:extLst>
                </p:cNvPr>
                <p:cNvGrpSpPr/>
                <p:nvPr/>
              </p:nvGrpSpPr>
              <p:grpSpPr>
                <a:xfrm rot="3600000">
                  <a:off x="3410590" y="4512830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074" name="Freeform: Shape 2073">
                    <a:extLst>
                      <a:ext uri="{FF2B5EF4-FFF2-40B4-BE49-F238E27FC236}">
                        <a16:creationId xmlns:a16="http://schemas.microsoft.com/office/drawing/2014/main" id="{D8AEAE9E-72FB-C44E-D2D7-D76651E435B5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75" name="Freeform: Shape 2074">
                    <a:extLst>
                      <a:ext uri="{FF2B5EF4-FFF2-40B4-BE49-F238E27FC236}">
                        <a16:creationId xmlns:a16="http://schemas.microsoft.com/office/drawing/2014/main" id="{51AB6A86-CB68-9517-27D0-B218F7945D0C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76" name="Freeform: Shape 2075">
                    <a:extLst>
                      <a:ext uri="{FF2B5EF4-FFF2-40B4-BE49-F238E27FC236}">
                        <a16:creationId xmlns:a16="http://schemas.microsoft.com/office/drawing/2014/main" id="{3740CF9D-F642-A383-D3CE-ECEB68ABA5CA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77" name="Freeform: Shape 2076">
                    <a:extLst>
                      <a:ext uri="{FF2B5EF4-FFF2-40B4-BE49-F238E27FC236}">
                        <a16:creationId xmlns:a16="http://schemas.microsoft.com/office/drawing/2014/main" id="{B861B59D-721D-EAA7-1694-DC8997705421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78" name="Freeform: Shape 2077">
                    <a:extLst>
                      <a:ext uri="{FF2B5EF4-FFF2-40B4-BE49-F238E27FC236}">
                        <a16:creationId xmlns:a16="http://schemas.microsoft.com/office/drawing/2014/main" id="{B39080D3-69C3-E1B1-739A-FA7C4B3B91CF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79" name="Freeform: Shape 2078">
                    <a:extLst>
                      <a:ext uri="{FF2B5EF4-FFF2-40B4-BE49-F238E27FC236}">
                        <a16:creationId xmlns:a16="http://schemas.microsoft.com/office/drawing/2014/main" id="{08CA0BE1-14ED-49D2-C298-081091472E35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80" name="Freeform: Shape 2079">
                    <a:extLst>
                      <a:ext uri="{FF2B5EF4-FFF2-40B4-BE49-F238E27FC236}">
                        <a16:creationId xmlns:a16="http://schemas.microsoft.com/office/drawing/2014/main" id="{3CBC435A-B24C-48DD-8EE1-940432865E66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81" name="Freeform: Shape 2080">
                    <a:extLst>
                      <a:ext uri="{FF2B5EF4-FFF2-40B4-BE49-F238E27FC236}">
                        <a16:creationId xmlns:a16="http://schemas.microsoft.com/office/drawing/2014/main" id="{CD3DC452-A374-1569-980F-6B340A8B1227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82" name="Freeform: Shape 2081">
                    <a:extLst>
                      <a:ext uri="{FF2B5EF4-FFF2-40B4-BE49-F238E27FC236}">
                        <a16:creationId xmlns:a16="http://schemas.microsoft.com/office/drawing/2014/main" id="{C01AB17E-C385-B003-1E56-5D7C402A3CCC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83" name="Freeform: Shape 2082">
                    <a:extLst>
                      <a:ext uri="{FF2B5EF4-FFF2-40B4-BE49-F238E27FC236}">
                        <a16:creationId xmlns:a16="http://schemas.microsoft.com/office/drawing/2014/main" id="{1B71B090-274A-E83A-C8EE-906ECBD7DB23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84" name="Freeform: Shape 2083">
                    <a:extLst>
                      <a:ext uri="{FF2B5EF4-FFF2-40B4-BE49-F238E27FC236}">
                        <a16:creationId xmlns:a16="http://schemas.microsoft.com/office/drawing/2014/main" id="{0E596C74-6FA6-8A88-C9E1-04BE5DFDB254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025" name="Group 2024">
                  <a:extLst>
                    <a:ext uri="{FF2B5EF4-FFF2-40B4-BE49-F238E27FC236}">
                      <a16:creationId xmlns:a16="http://schemas.microsoft.com/office/drawing/2014/main" id="{2BA0680C-3591-38B0-DEC2-6838A74D5004}"/>
                    </a:ext>
                  </a:extLst>
                </p:cNvPr>
                <p:cNvGrpSpPr/>
                <p:nvPr/>
              </p:nvGrpSpPr>
              <p:grpSpPr>
                <a:xfrm rot="20700000" flipH="1">
                  <a:off x="1619098" y="4327441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063" name="Freeform: Shape 2062">
                    <a:extLst>
                      <a:ext uri="{FF2B5EF4-FFF2-40B4-BE49-F238E27FC236}">
                        <a16:creationId xmlns:a16="http://schemas.microsoft.com/office/drawing/2014/main" id="{5E8392C5-F1EF-2191-F54A-B98E951EDD46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64" name="Freeform: Shape 2063">
                    <a:extLst>
                      <a:ext uri="{FF2B5EF4-FFF2-40B4-BE49-F238E27FC236}">
                        <a16:creationId xmlns:a16="http://schemas.microsoft.com/office/drawing/2014/main" id="{DB0E14A9-CF74-7F2E-1F54-C715908423EB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65" name="Freeform: Shape 2064">
                    <a:extLst>
                      <a:ext uri="{FF2B5EF4-FFF2-40B4-BE49-F238E27FC236}">
                        <a16:creationId xmlns:a16="http://schemas.microsoft.com/office/drawing/2014/main" id="{27614108-0842-BBDD-34EF-8B70CA5F17A8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66" name="Freeform: Shape 2065">
                    <a:extLst>
                      <a:ext uri="{FF2B5EF4-FFF2-40B4-BE49-F238E27FC236}">
                        <a16:creationId xmlns:a16="http://schemas.microsoft.com/office/drawing/2014/main" id="{A953246E-5431-C5B2-BC5E-7C14CBCF4E64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67" name="Freeform: Shape 2066">
                    <a:extLst>
                      <a:ext uri="{FF2B5EF4-FFF2-40B4-BE49-F238E27FC236}">
                        <a16:creationId xmlns:a16="http://schemas.microsoft.com/office/drawing/2014/main" id="{10C4D917-43FB-6C6A-5135-A9F925EE4DC2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68" name="Freeform: Shape 2067">
                    <a:extLst>
                      <a:ext uri="{FF2B5EF4-FFF2-40B4-BE49-F238E27FC236}">
                        <a16:creationId xmlns:a16="http://schemas.microsoft.com/office/drawing/2014/main" id="{CAD11416-AED7-4EDE-702C-A7D0424C44F8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69" name="Freeform: Shape 2068">
                    <a:extLst>
                      <a:ext uri="{FF2B5EF4-FFF2-40B4-BE49-F238E27FC236}">
                        <a16:creationId xmlns:a16="http://schemas.microsoft.com/office/drawing/2014/main" id="{75C224DD-2F47-28DB-BB1B-6C74B06F8968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70" name="Freeform: Shape 2069">
                    <a:extLst>
                      <a:ext uri="{FF2B5EF4-FFF2-40B4-BE49-F238E27FC236}">
                        <a16:creationId xmlns:a16="http://schemas.microsoft.com/office/drawing/2014/main" id="{A7E9BCC6-0EC5-8E1E-AE42-4E2D1873A046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71" name="Freeform: Shape 2070">
                    <a:extLst>
                      <a:ext uri="{FF2B5EF4-FFF2-40B4-BE49-F238E27FC236}">
                        <a16:creationId xmlns:a16="http://schemas.microsoft.com/office/drawing/2014/main" id="{D283750C-9CB2-F4C1-06F9-D8D036C5C658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72" name="Freeform: Shape 2071">
                    <a:extLst>
                      <a:ext uri="{FF2B5EF4-FFF2-40B4-BE49-F238E27FC236}">
                        <a16:creationId xmlns:a16="http://schemas.microsoft.com/office/drawing/2014/main" id="{5519B95D-FB0E-CA2B-6C39-D6477017843F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73" name="Freeform: Shape 2072">
                    <a:extLst>
                      <a:ext uri="{FF2B5EF4-FFF2-40B4-BE49-F238E27FC236}">
                        <a16:creationId xmlns:a16="http://schemas.microsoft.com/office/drawing/2014/main" id="{5DFB2EBE-0A73-818E-7842-F4C447F488EA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sp>
              <p:nvSpPr>
                <p:cNvPr id="2026" name="Freeform: Shape 2025">
                  <a:extLst>
                    <a:ext uri="{FF2B5EF4-FFF2-40B4-BE49-F238E27FC236}">
                      <a16:creationId xmlns:a16="http://schemas.microsoft.com/office/drawing/2014/main" id="{263C33E0-33AE-F5A3-5D0E-FC970F6E3384}"/>
                    </a:ext>
                  </a:extLst>
                </p:cNvPr>
                <p:cNvSpPr/>
                <p:nvPr/>
              </p:nvSpPr>
              <p:spPr>
                <a:xfrm rot="10073497" flipH="1">
                  <a:off x="719910" y="5686101"/>
                  <a:ext cx="2629343" cy="3411138"/>
                </a:xfrm>
                <a:custGeom>
                  <a:avLst/>
                  <a:gdLst>
                    <a:gd name="connsiteX0" fmla="*/ 163434 w 968126"/>
                    <a:gd name="connsiteY0" fmla="*/ 180774 h 4070630"/>
                    <a:gd name="connsiteX1" fmla="*/ 947205 w 968126"/>
                    <a:gd name="connsiteY1" fmla="*/ 2024088 h 4070630"/>
                    <a:gd name="connsiteX2" fmla="*/ 744005 w 968126"/>
                    <a:gd name="connsiteY2" fmla="*/ 4070603 h 4070630"/>
                    <a:gd name="connsiteX3" fmla="*/ 758519 w 968126"/>
                    <a:gd name="connsiteY3" fmla="*/ 1980546 h 4070630"/>
                    <a:gd name="connsiteX4" fmla="*/ 47319 w 968126"/>
                    <a:gd name="connsiteY4" fmla="*/ 267860 h 4070630"/>
                    <a:gd name="connsiteX5" fmla="*/ 163434 w 968126"/>
                    <a:gd name="connsiteY5" fmla="*/ 180774 h 4070630"/>
                    <a:gd name="connsiteX0" fmla="*/ 163434 w 950041"/>
                    <a:gd name="connsiteY0" fmla="*/ 180774 h 4975609"/>
                    <a:gd name="connsiteX1" fmla="*/ 947205 w 950041"/>
                    <a:gd name="connsiteY1" fmla="*/ 2024088 h 4975609"/>
                    <a:gd name="connsiteX2" fmla="*/ 438167 w 950041"/>
                    <a:gd name="connsiteY2" fmla="*/ 4975590 h 4975609"/>
                    <a:gd name="connsiteX3" fmla="*/ 758519 w 950041"/>
                    <a:gd name="connsiteY3" fmla="*/ 1980546 h 4975609"/>
                    <a:gd name="connsiteX4" fmla="*/ 47319 w 950041"/>
                    <a:gd name="connsiteY4" fmla="*/ 267860 h 4975609"/>
                    <a:gd name="connsiteX5" fmla="*/ 163434 w 950041"/>
                    <a:gd name="connsiteY5" fmla="*/ 180774 h 4975609"/>
                    <a:gd name="connsiteX0" fmla="*/ 163434 w 1314302"/>
                    <a:gd name="connsiteY0" fmla="*/ 180774 h 3954132"/>
                    <a:gd name="connsiteX1" fmla="*/ 947205 w 1314302"/>
                    <a:gd name="connsiteY1" fmla="*/ 2024088 h 3954132"/>
                    <a:gd name="connsiteX2" fmla="*/ 1311075 w 1314302"/>
                    <a:gd name="connsiteY2" fmla="*/ 3954103 h 3954132"/>
                    <a:gd name="connsiteX3" fmla="*/ 758519 w 1314302"/>
                    <a:gd name="connsiteY3" fmla="*/ 1980546 h 3954132"/>
                    <a:gd name="connsiteX4" fmla="*/ 47319 w 1314302"/>
                    <a:gd name="connsiteY4" fmla="*/ 267860 h 3954132"/>
                    <a:gd name="connsiteX5" fmla="*/ 163434 w 1314302"/>
                    <a:gd name="connsiteY5" fmla="*/ 180774 h 3954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302" h="3954132">
                      <a:moveTo>
                        <a:pt x="163434" y="180774"/>
                      </a:moveTo>
                      <a:cubicBezTo>
                        <a:pt x="313415" y="473479"/>
                        <a:pt x="755932" y="1395200"/>
                        <a:pt x="947205" y="2024088"/>
                      </a:cubicBezTo>
                      <a:cubicBezTo>
                        <a:pt x="1138478" y="2652976"/>
                        <a:pt x="1342523" y="3961360"/>
                        <a:pt x="1311075" y="3954103"/>
                      </a:cubicBezTo>
                      <a:cubicBezTo>
                        <a:pt x="1279627" y="3946846"/>
                        <a:pt x="874633" y="2614336"/>
                        <a:pt x="758519" y="1980546"/>
                      </a:cubicBezTo>
                      <a:cubicBezTo>
                        <a:pt x="642405" y="1346756"/>
                        <a:pt x="146500" y="560565"/>
                        <a:pt x="47319" y="267860"/>
                      </a:cubicBezTo>
                      <a:cubicBezTo>
                        <a:pt x="-51862" y="-24845"/>
                        <a:pt x="13453" y="-111931"/>
                        <a:pt x="163434" y="1807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90"/>
                </a:p>
              </p:txBody>
            </p:sp>
            <p:grpSp>
              <p:nvGrpSpPr>
                <p:cNvPr id="2027" name="Group 2026">
                  <a:extLst>
                    <a:ext uri="{FF2B5EF4-FFF2-40B4-BE49-F238E27FC236}">
                      <a16:creationId xmlns:a16="http://schemas.microsoft.com/office/drawing/2014/main" id="{0D7AC714-00C8-21E5-4834-F77EF638B93E}"/>
                    </a:ext>
                  </a:extLst>
                </p:cNvPr>
                <p:cNvGrpSpPr/>
                <p:nvPr/>
              </p:nvGrpSpPr>
              <p:grpSpPr>
                <a:xfrm rot="5400000">
                  <a:off x="3196528" y="5695457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052" name="Freeform: Shape 2051">
                    <a:extLst>
                      <a:ext uri="{FF2B5EF4-FFF2-40B4-BE49-F238E27FC236}">
                        <a16:creationId xmlns:a16="http://schemas.microsoft.com/office/drawing/2014/main" id="{2BC817D4-C214-B16D-8B05-2AF636D0EDFE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53" name="Freeform: Shape 2052">
                    <a:extLst>
                      <a:ext uri="{FF2B5EF4-FFF2-40B4-BE49-F238E27FC236}">
                        <a16:creationId xmlns:a16="http://schemas.microsoft.com/office/drawing/2014/main" id="{3119E62D-AF74-E547-6E17-4A48EDB635AE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54" name="Freeform: Shape 2053">
                    <a:extLst>
                      <a:ext uri="{FF2B5EF4-FFF2-40B4-BE49-F238E27FC236}">
                        <a16:creationId xmlns:a16="http://schemas.microsoft.com/office/drawing/2014/main" id="{1F02198E-159D-A5C6-69CE-10761F22E804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55" name="Freeform: Shape 2054">
                    <a:extLst>
                      <a:ext uri="{FF2B5EF4-FFF2-40B4-BE49-F238E27FC236}">
                        <a16:creationId xmlns:a16="http://schemas.microsoft.com/office/drawing/2014/main" id="{07FD7C1D-118A-3E78-B11B-9DCB4BB7D663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56" name="Freeform: Shape 2055">
                    <a:extLst>
                      <a:ext uri="{FF2B5EF4-FFF2-40B4-BE49-F238E27FC236}">
                        <a16:creationId xmlns:a16="http://schemas.microsoft.com/office/drawing/2014/main" id="{02E38056-DDB4-EFBD-E30F-DA04D0EF4776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57" name="Freeform: Shape 2056">
                    <a:extLst>
                      <a:ext uri="{FF2B5EF4-FFF2-40B4-BE49-F238E27FC236}">
                        <a16:creationId xmlns:a16="http://schemas.microsoft.com/office/drawing/2014/main" id="{93150123-F7AF-C5EC-7FEA-BF34FC95EB73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58" name="Freeform: Shape 2057">
                    <a:extLst>
                      <a:ext uri="{FF2B5EF4-FFF2-40B4-BE49-F238E27FC236}">
                        <a16:creationId xmlns:a16="http://schemas.microsoft.com/office/drawing/2014/main" id="{82DD9F87-4741-562D-EAA6-BFF653E68EDD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59" name="Freeform: Shape 2058">
                    <a:extLst>
                      <a:ext uri="{FF2B5EF4-FFF2-40B4-BE49-F238E27FC236}">
                        <a16:creationId xmlns:a16="http://schemas.microsoft.com/office/drawing/2014/main" id="{B7E7B6A1-6418-E344-C25F-C075C0CA25D6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60" name="Freeform: Shape 2059">
                    <a:extLst>
                      <a:ext uri="{FF2B5EF4-FFF2-40B4-BE49-F238E27FC236}">
                        <a16:creationId xmlns:a16="http://schemas.microsoft.com/office/drawing/2014/main" id="{A0A5EC36-0D36-A7D5-0C98-7D6294BE74CB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61" name="Freeform: Shape 2060">
                    <a:extLst>
                      <a:ext uri="{FF2B5EF4-FFF2-40B4-BE49-F238E27FC236}">
                        <a16:creationId xmlns:a16="http://schemas.microsoft.com/office/drawing/2014/main" id="{DAD61228-4CE6-2CE9-4431-A0DDE6045603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62" name="Freeform: Shape 2061">
                    <a:extLst>
                      <a:ext uri="{FF2B5EF4-FFF2-40B4-BE49-F238E27FC236}">
                        <a16:creationId xmlns:a16="http://schemas.microsoft.com/office/drawing/2014/main" id="{105D7002-8F0C-6C68-9650-F378CBF566B5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028" name="Group 2027">
                  <a:extLst>
                    <a:ext uri="{FF2B5EF4-FFF2-40B4-BE49-F238E27FC236}">
                      <a16:creationId xmlns:a16="http://schemas.microsoft.com/office/drawing/2014/main" id="{7322E1DE-7F26-7E64-DFB7-957DFE6A5E04}"/>
                    </a:ext>
                  </a:extLst>
                </p:cNvPr>
                <p:cNvGrpSpPr/>
                <p:nvPr/>
              </p:nvGrpSpPr>
              <p:grpSpPr>
                <a:xfrm rot="18218973" flipH="1">
                  <a:off x="767734" y="5642914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041" name="Freeform: Shape 2040">
                    <a:extLst>
                      <a:ext uri="{FF2B5EF4-FFF2-40B4-BE49-F238E27FC236}">
                        <a16:creationId xmlns:a16="http://schemas.microsoft.com/office/drawing/2014/main" id="{DA59749B-4751-AF1B-0737-1A3B4F3B7907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42" name="Freeform: Shape 2041">
                    <a:extLst>
                      <a:ext uri="{FF2B5EF4-FFF2-40B4-BE49-F238E27FC236}">
                        <a16:creationId xmlns:a16="http://schemas.microsoft.com/office/drawing/2014/main" id="{6623F946-B7BF-C619-ECB4-034AD6D94F22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43" name="Freeform: Shape 2042">
                    <a:extLst>
                      <a:ext uri="{FF2B5EF4-FFF2-40B4-BE49-F238E27FC236}">
                        <a16:creationId xmlns:a16="http://schemas.microsoft.com/office/drawing/2014/main" id="{17A3A456-176F-2A34-F0C4-849924032066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44" name="Freeform: Shape 2043">
                    <a:extLst>
                      <a:ext uri="{FF2B5EF4-FFF2-40B4-BE49-F238E27FC236}">
                        <a16:creationId xmlns:a16="http://schemas.microsoft.com/office/drawing/2014/main" id="{F49BCC16-D6B3-8941-AF5E-21F29F00EBAF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45" name="Freeform: Shape 2044">
                    <a:extLst>
                      <a:ext uri="{FF2B5EF4-FFF2-40B4-BE49-F238E27FC236}">
                        <a16:creationId xmlns:a16="http://schemas.microsoft.com/office/drawing/2014/main" id="{02D548EF-A95A-604A-1AEC-F84F21C87104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46" name="Freeform: Shape 2045">
                    <a:extLst>
                      <a:ext uri="{FF2B5EF4-FFF2-40B4-BE49-F238E27FC236}">
                        <a16:creationId xmlns:a16="http://schemas.microsoft.com/office/drawing/2014/main" id="{7D8DC2CE-C679-07F7-7986-5A1B7EF28267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47" name="Freeform: Shape 2046">
                    <a:extLst>
                      <a:ext uri="{FF2B5EF4-FFF2-40B4-BE49-F238E27FC236}">
                        <a16:creationId xmlns:a16="http://schemas.microsoft.com/office/drawing/2014/main" id="{D3C659D4-C243-1085-1D1E-BC206445EC5D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48" name="Freeform: Shape 2047">
                    <a:extLst>
                      <a:ext uri="{FF2B5EF4-FFF2-40B4-BE49-F238E27FC236}">
                        <a16:creationId xmlns:a16="http://schemas.microsoft.com/office/drawing/2014/main" id="{04E48FB3-6DF9-3A64-BFB8-7419AF627144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49" name="Freeform: Shape 2048">
                    <a:extLst>
                      <a:ext uri="{FF2B5EF4-FFF2-40B4-BE49-F238E27FC236}">
                        <a16:creationId xmlns:a16="http://schemas.microsoft.com/office/drawing/2014/main" id="{7C6FC816-0528-746B-3F78-36E8BA9728D4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50" name="Freeform: Shape 2049">
                    <a:extLst>
                      <a:ext uri="{FF2B5EF4-FFF2-40B4-BE49-F238E27FC236}">
                        <a16:creationId xmlns:a16="http://schemas.microsoft.com/office/drawing/2014/main" id="{E430BBE7-5FC2-A882-348E-6C6AFF904A5E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51" name="Freeform: Shape 2050">
                    <a:extLst>
                      <a:ext uri="{FF2B5EF4-FFF2-40B4-BE49-F238E27FC236}">
                        <a16:creationId xmlns:a16="http://schemas.microsoft.com/office/drawing/2014/main" id="{5B6D97A5-ACAF-0BBC-E348-CA11A7F5B6B6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  <p:grpSp>
              <p:nvGrpSpPr>
                <p:cNvPr id="2029" name="Group 2028">
                  <a:extLst>
                    <a:ext uri="{FF2B5EF4-FFF2-40B4-BE49-F238E27FC236}">
                      <a16:creationId xmlns:a16="http://schemas.microsoft.com/office/drawing/2014/main" id="{B98311F0-BBCB-1DA6-0F8B-660E3A740EE7}"/>
                    </a:ext>
                  </a:extLst>
                </p:cNvPr>
                <p:cNvGrpSpPr/>
                <p:nvPr/>
              </p:nvGrpSpPr>
              <p:grpSpPr>
                <a:xfrm rot="4582862">
                  <a:off x="2565048" y="6901009"/>
                  <a:ext cx="1063309" cy="2329117"/>
                  <a:chOff x="771735" y="5982154"/>
                  <a:chExt cx="1603164" cy="3511638"/>
                </a:xfrm>
                <a:grpFill/>
              </p:grpSpPr>
              <p:sp>
                <p:nvSpPr>
                  <p:cNvPr id="2030" name="Freeform: Shape 2029">
                    <a:extLst>
                      <a:ext uri="{FF2B5EF4-FFF2-40B4-BE49-F238E27FC236}">
                        <a16:creationId xmlns:a16="http://schemas.microsoft.com/office/drawing/2014/main" id="{AE362133-68C9-EE1F-1A40-FECDDC47D297}"/>
                      </a:ext>
                    </a:extLst>
                  </p:cNvPr>
                  <p:cNvSpPr/>
                  <p:nvPr/>
                </p:nvSpPr>
                <p:spPr>
                  <a:xfrm rot="10073497" flipH="1">
                    <a:off x="981150" y="5982154"/>
                    <a:ext cx="835180" cy="3511638"/>
                  </a:xfrm>
                  <a:custGeom>
                    <a:avLst/>
                    <a:gdLst>
                      <a:gd name="connsiteX0" fmla="*/ 163434 w 968126"/>
                      <a:gd name="connsiteY0" fmla="*/ 180774 h 4070630"/>
                      <a:gd name="connsiteX1" fmla="*/ 947205 w 968126"/>
                      <a:gd name="connsiteY1" fmla="*/ 2024088 h 4070630"/>
                      <a:gd name="connsiteX2" fmla="*/ 744005 w 968126"/>
                      <a:gd name="connsiteY2" fmla="*/ 4070603 h 4070630"/>
                      <a:gd name="connsiteX3" fmla="*/ 758519 w 968126"/>
                      <a:gd name="connsiteY3" fmla="*/ 1980546 h 4070630"/>
                      <a:gd name="connsiteX4" fmla="*/ 47319 w 968126"/>
                      <a:gd name="connsiteY4" fmla="*/ 267860 h 4070630"/>
                      <a:gd name="connsiteX5" fmla="*/ 163434 w 968126"/>
                      <a:gd name="connsiteY5" fmla="*/ 180774 h 40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126" h="4070630">
                        <a:moveTo>
                          <a:pt x="163434" y="180774"/>
                        </a:moveTo>
                        <a:cubicBezTo>
                          <a:pt x="313415" y="473479"/>
                          <a:pt x="850443" y="1375783"/>
                          <a:pt x="947205" y="2024088"/>
                        </a:cubicBezTo>
                        <a:cubicBezTo>
                          <a:pt x="1043967" y="2672393"/>
                          <a:pt x="775453" y="4077860"/>
                          <a:pt x="744005" y="4070603"/>
                        </a:cubicBezTo>
                        <a:cubicBezTo>
                          <a:pt x="712557" y="4063346"/>
                          <a:pt x="874633" y="2614336"/>
                          <a:pt x="758519" y="1980546"/>
                        </a:cubicBezTo>
                        <a:cubicBezTo>
                          <a:pt x="642405" y="1346756"/>
                          <a:pt x="146500" y="560565"/>
                          <a:pt x="47319" y="267860"/>
                        </a:cubicBezTo>
                        <a:cubicBezTo>
                          <a:pt x="-51862" y="-24845"/>
                          <a:pt x="13453" y="-111931"/>
                          <a:pt x="163434" y="1807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31" name="Freeform: Shape 2030">
                    <a:extLst>
                      <a:ext uri="{FF2B5EF4-FFF2-40B4-BE49-F238E27FC236}">
                        <a16:creationId xmlns:a16="http://schemas.microsoft.com/office/drawing/2014/main" id="{433F617B-8F5B-7AD4-C4EA-6366F256C143}"/>
                      </a:ext>
                    </a:extLst>
                  </p:cNvPr>
                  <p:cNvSpPr/>
                  <p:nvPr/>
                </p:nvSpPr>
                <p:spPr>
                  <a:xfrm>
                    <a:off x="1462772" y="620242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32" name="Freeform: Shape 2031">
                    <a:extLst>
                      <a:ext uri="{FF2B5EF4-FFF2-40B4-BE49-F238E27FC236}">
                        <a16:creationId xmlns:a16="http://schemas.microsoft.com/office/drawing/2014/main" id="{F0401291-64A9-C4AF-97D7-A48106F4BFB2}"/>
                      </a:ext>
                    </a:extLst>
                  </p:cNvPr>
                  <p:cNvSpPr/>
                  <p:nvPr/>
                </p:nvSpPr>
                <p:spPr>
                  <a:xfrm>
                    <a:off x="1597822" y="6706970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33" name="Freeform: Shape 2032">
                    <a:extLst>
                      <a:ext uri="{FF2B5EF4-FFF2-40B4-BE49-F238E27FC236}">
                        <a16:creationId xmlns:a16="http://schemas.microsoft.com/office/drawing/2014/main" id="{3BCE8C07-560E-A0B9-9A1E-D0A0CB471DAE}"/>
                      </a:ext>
                    </a:extLst>
                  </p:cNvPr>
                  <p:cNvSpPr/>
                  <p:nvPr/>
                </p:nvSpPr>
                <p:spPr>
                  <a:xfrm>
                    <a:off x="1688680" y="7146991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34" name="Freeform: Shape 2033">
                    <a:extLst>
                      <a:ext uri="{FF2B5EF4-FFF2-40B4-BE49-F238E27FC236}">
                        <a16:creationId xmlns:a16="http://schemas.microsoft.com/office/drawing/2014/main" id="{716CDE75-16CC-CA68-51E8-E0FA49EF1294}"/>
                      </a:ext>
                    </a:extLst>
                  </p:cNvPr>
                  <p:cNvSpPr/>
                  <p:nvPr/>
                </p:nvSpPr>
                <p:spPr>
                  <a:xfrm>
                    <a:off x="1606490" y="7808965"/>
                    <a:ext cx="732318" cy="72035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35" name="Freeform: Shape 2034">
                    <a:extLst>
                      <a:ext uri="{FF2B5EF4-FFF2-40B4-BE49-F238E27FC236}">
                        <a16:creationId xmlns:a16="http://schemas.microsoft.com/office/drawing/2014/main" id="{75B5F598-32AA-7BF4-32B8-3EB3688DB787}"/>
                      </a:ext>
                    </a:extLst>
                  </p:cNvPr>
                  <p:cNvSpPr/>
                  <p:nvPr/>
                </p:nvSpPr>
                <p:spPr>
                  <a:xfrm>
                    <a:off x="1402188" y="8475093"/>
                    <a:ext cx="802372" cy="789260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36" name="Freeform: Shape 2035">
                    <a:extLst>
                      <a:ext uri="{FF2B5EF4-FFF2-40B4-BE49-F238E27FC236}">
                        <a16:creationId xmlns:a16="http://schemas.microsoft.com/office/drawing/2014/main" id="{69FCE43F-5881-AC6A-443E-FD989883114A}"/>
                      </a:ext>
                    </a:extLst>
                  </p:cNvPr>
                  <p:cNvSpPr/>
                  <p:nvPr/>
                </p:nvSpPr>
                <p:spPr>
                  <a:xfrm flipH="1">
                    <a:off x="1180150" y="6182322"/>
                    <a:ext cx="259517" cy="255276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37" name="Freeform: Shape 2036">
                    <a:extLst>
                      <a:ext uri="{FF2B5EF4-FFF2-40B4-BE49-F238E27FC236}">
                        <a16:creationId xmlns:a16="http://schemas.microsoft.com/office/drawing/2014/main" id="{22CF6416-3AE7-1040-B215-FF6DF0376D46}"/>
                      </a:ext>
                    </a:extLst>
                  </p:cNvPr>
                  <p:cNvSpPr/>
                  <p:nvPr/>
                </p:nvSpPr>
                <p:spPr>
                  <a:xfrm flipH="1">
                    <a:off x="1169238" y="6574599"/>
                    <a:ext cx="391266" cy="384872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38" name="Freeform: Shape 2037">
                    <a:extLst>
                      <a:ext uri="{FF2B5EF4-FFF2-40B4-BE49-F238E27FC236}">
                        <a16:creationId xmlns:a16="http://schemas.microsoft.com/office/drawing/2014/main" id="{64FB9E62-8C01-EED2-F967-0FBEBB2D2C24}"/>
                      </a:ext>
                    </a:extLst>
                  </p:cNvPr>
                  <p:cNvSpPr/>
                  <p:nvPr/>
                </p:nvSpPr>
                <p:spPr>
                  <a:xfrm flipH="1">
                    <a:off x="1120659" y="7031187"/>
                    <a:ext cx="686219" cy="675005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39" name="Freeform: Shape 2038">
                    <a:extLst>
                      <a:ext uri="{FF2B5EF4-FFF2-40B4-BE49-F238E27FC236}">
                        <a16:creationId xmlns:a16="http://schemas.microsoft.com/office/drawing/2014/main" id="{E3A6EFDC-5978-AB68-E8B9-35FC543A4BCA}"/>
                      </a:ext>
                    </a:extLst>
                  </p:cNvPr>
                  <p:cNvSpPr/>
                  <p:nvPr/>
                </p:nvSpPr>
                <p:spPr>
                  <a:xfrm flipH="1">
                    <a:off x="998532" y="7594760"/>
                    <a:ext cx="724867" cy="713021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  <p:sp>
                <p:nvSpPr>
                  <p:cNvPr id="2040" name="Freeform: Shape 2039">
                    <a:extLst>
                      <a:ext uri="{FF2B5EF4-FFF2-40B4-BE49-F238E27FC236}">
                        <a16:creationId xmlns:a16="http://schemas.microsoft.com/office/drawing/2014/main" id="{9584AE27-154E-CFB4-6669-4AA35E2F2B19}"/>
                      </a:ext>
                    </a:extLst>
                  </p:cNvPr>
                  <p:cNvSpPr/>
                  <p:nvPr/>
                </p:nvSpPr>
                <p:spPr>
                  <a:xfrm flipH="1">
                    <a:off x="771735" y="8245719"/>
                    <a:ext cx="794208" cy="781229"/>
                  </a:xfrm>
                  <a:custGeom>
                    <a:avLst/>
                    <a:gdLst>
                      <a:gd name="connsiteX0" fmla="*/ 93018 w 615621"/>
                      <a:gd name="connsiteY0" fmla="*/ 566319 h 605561"/>
                      <a:gd name="connsiteX1" fmla="*/ 615532 w 615621"/>
                      <a:gd name="connsiteY1" fmla="*/ 262 h 605561"/>
                      <a:gd name="connsiteX2" fmla="*/ 49475 w 615621"/>
                      <a:gd name="connsiteY2" fmla="*/ 493748 h 605561"/>
                      <a:gd name="connsiteX3" fmla="*/ 93018 w 615621"/>
                      <a:gd name="connsiteY3" fmla="*/ 566319 h 60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21" h="605561">
                        <a:moveTo>
                          <a:pt x="93018" y="566319"/>
                        </a:moveTo>
                        <a:cubicBezTo>
                          <a:pt x="187361" y="484071"/>
                          <a:pt x="622789" y="12357"/>
                          <a:pt x="615532" y="262"/>
                        </a:cubicBezTo>
                        <a:cubicBezTo>
                          <a:pt x="608275" y="-11833"/>
                          <a:pt x="136561" y="396986"/>
                          <a:pt x="49475" y="493748"/>
                        </a:cubicBezTo>
                        <a:cubicBezTo>
                          <a:pt x="-37611" y="590510"/>
                          <a:pt x="-1325" y="648567"/>
                          <a:pt x="93018" y="566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90"/>
                  </a:p>
                </p:txBody>
              </p:sp>
            </p:grpSp>
          </p:grpSp>
        </p:grpSp>
        <p:sp>
          <p:nvSpPr>
            <p:cNvPr id="2245" name="TextBox 2244">
              <a:extLst>
                <a:ext uri="{FF2B5EF4-FFF2-40B4-BE49-F238E27FC236}">
                  <a16:creationId xmlns:a16="http://schemas.microsoft.com/office/drawing/2014/main" id="{7A12DDB1-332E-9A10-4520-070F9E95C0E8}"/>
                </a:ext>
              </a:extLst>
            </p:cNvPr>
            <p:cNvSpPr txBox="1"/>
            <p:nvPr/>
          </p:nvSpPr>
          <p:spPr>
            <a:xfrm>
              <a:off x="857209" y="2650192"/>
              <a:ext cx="1505382" cy="198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90" dirty="0">
                  <a:latin typeface="Helvetica" panose="020B0604020202020204" pitchFamily="34" charset="0"/>
                  <a:cs typeface="Helvetica" panose="020B0604020202020204" pitchFamily="34" charset="0"/>
                </a:rPr>
                <a:t>Healthy </a:t>
              </a:r>
              <a:r>
                <a:rPr lang="en-US" sz="69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G. elegans</a:t>
              </a:r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C5BDF2DC-3840-FCAB-FC6B-63DF9C20284B}"/>
                </a:ext>
              </a:extLst>
            </p:cNvPr>
            <p:cNvSpPr txBox="1"/>
            <p:nvPr/>
          </p:nvSpPr>
          <p:spPr>
            <a:xfrm>
              <a:off x="2587404" y="2648088"/>
              <a:ext cx="1511930" cy="198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90" dirty="0">
                  <a:latin typeface="Helvetica" panose="020B0604020202020204" pitchFamily="34" charset="0"/>
                  <a:cs typeface="Helvetica" panose="020B0604020202020204" pitchFamily="34" charset="0"/>
                </a:rPr>
                <a:t>Senescing </a:t>
              </a:r>
              <a:r>
                <a:rPr lang="en-US" sz="69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G. elegans</a:t>
              </a:r>
            </a:p>
          </p:txBody>
        </p:sp>
        <p:grpSp>
          <p:nvGrpSpPr>
            <p:cNvPr id="2259" name="Group 2258">
              <a:extLst>
                <a:ext uri="{FF2B5EF4-FFF2-40B4-BE49-F238E27FC236}">
                  <a16:creationId xmlns:a16="http://schemas.microsoft.com/office/drawing/2014/main" id="{E368DE2A-F4F0-82AF-ABC0-261A6304678F}"/>
                </a:ext>
              </a:extLst>
            </p:cNvPr>
            <p:cNvGrpSpPr/>
            <p:nvPr/>
          </p:nvGrpSpPr>
          <p:grpSpPr>
            <a:xfrm>
              <a:off x="4159552" y="1371812"/>
              <a:ext cx="2228264" cy="1497046"/>
              <a:chOff x="5070351" y="3313278"/>
              <a:chExt cx="2228264" cy="1497046"/>
            </a:xfrm>
          </p:grpSpPr>
          <p:sp>
            <p:nvSpPr>
              <p:cNvPr id="2258" name="Rectangle: Rounded Corners 2257">
                <a:extLst>
                  <a:ext uri="{FF2B5EF4-FFF2-40B4-BE49-F238E27FC236}">
                    <a16:creationId xmlns:a16="http://schemas.microsoft.com/office/drawing/2014/main" id="{B1153A32-36CE-5803-6F63-3AC40F9053FD}"/>
                  </a:ext>
                </a:extLst>
              </p:cNvPr>
              <p:cNvSpPr/>
              <p:nvPr/>
            </p:nvSpPr>
            <p:spPr>
              <a:xfrm>
                <a:off x="5070352" y="3317271"/>
                <a:ext cx="2168648" cy="1493053"/>
              </a:xfrm>
              <a:prstGeom prst="roundRect">
                <a:avLst>
                  <a:gd name="adj" fmla="val 1091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46"/>
              </a:p>
            </p:txBody>
          </p:sp>
          <p:grpSp>
            <p:nvGrpSpPr>
              <p:cNvPr id="2015" name="Group 2014">
                <a:extLst>
                  <a:ext uri="{FF2B5EF4-FFF2-40B4-BE49-F238E27FC236}">
                    <a16:creationId xmlns:a16="http://schemas.microsoft.com/office/drawing/2014/main" id="{80A8444D-C14B-6AD1-BD58-932D6D2D71AE}"/>
                  </a:ext>
                </a:extLst>
              </p:cNvPr>
              <p:cNvGrpSpPr/>
              <p:nvPr/>
            </p:nvGrpSpPr>
            <p:grpSpPr>
              <a:xfrm>
                <a:off x="5105217" y="3490400"/>
                <a:ext cx="2193398" cy="1254517"/>
                <a:chOff x="2053608" y="5041687"/>
                <a:chExt cx="3168243" cy="1812079"/>
              </a:xfrm>
            </p:grpSpPr>
            <p:cxnSp>
              <p:nvCxnSpPr>
                <p:cNvPr id="1964" name="Straight Arrow Connector 1963">
                  <a:extLst>
                    <a:ext uri="{FF2B5EF4-FFF2-40B4-BE49-F238E27FC236}">
                      <a16:creationId xmlns:a16="http://schemas.microsoft.com/office/drawing/2014/main" id="{EA20000F-6C7B-E889-A418-008B911BE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5135" y="5534280"/>
                  <a:ext cx="49635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9" name="Rectangle: Rounded Corners 1978">
                  <a:extLst>
                    <a:ext uri="{FF2B5EF4-FFF2-40B4-BE49-F238E27FC236}">
                      <a16:creationId xmlns:a16="http://schemas.microsoft.com/office/drawing/2014/main" id="{B15A1E55-7C94-3683-FFF2-111E6475439B}"/>
                    </a:ext>
                  </a:extLst>
                </p:cNvPr>
                <p:cNvSpPr/>
                <p:nvPr/>
              </p:nvSpPr>
              <p:spPr>
                <a:xfrm>
                  <a:off x="2076877" y="5208339"/>
                  <a:ext cx="1620890" cy="1645427"/>
                </a:xfrm>
                <a:prstGeom prst="roundRect">
                  <a:avLst>
                    <a:gd name="adj" fmla="val 10915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2003" name="Rectangle 2002">
                  <a:extLst>
                    <a:ext uri="{FF2B5EF4-FFF2-40B4-BE49-F238E27FC236}">
                      <a16:creationId xmlns:a16="http://schemas.microsoft.com/office/drawing/2014/main" id="{FA0E7287-8A5A-78D3-5E48-0C96E6EED95C}"/>
                    </a:ext>
                  </a:extLst>
                </p:cNvPr>
                <p:cNvSpPr/>
                <p:nvPr/>
              </p:nvSpPr>
              <p:spPr>
                <a:xfrm>
                  <a:off x="3597465" y="5983230"/>
                  <a:ext cx="212560" cy="1137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cxnSp>
              <p:nvCxnSpPr>
                <p:cNvPr id="1997" name="Connector: Elbow 1996">
                  <a:extLst>
                    <a:ext uri="{FF2B5EF4-FFF2-40B4-BE49-F238E27FC236}">
                      <a16:creationId xmlns:a16="http://schemas.microsoft.com/office/drawing/2014/main" id="{3DBDB06F-F07C-226B-2B0C-2585790BD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3550949" y="5681406"/>
                  <a:ext cx="748587" cy="349336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5" name="Connector: Elbow 1894">
                  <a:extLst>
                    <a:ext uri="{FF2B5EF4-FFF2-40B4-BE49-F238E27FC236}">
                      <a16:creationId xmlns:a16="http://schemas.microsoft.com/office/drawing/2014/main" id="{186085B9-C89F-3622-CB42-64522B78C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553024" y="6033747"/>
                  <a:ext cx="746448" cy="364611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56" name="Group 1955">
                  <a:extLst>
                    <a:ext uri="{FF2B5EF4-FFF2-40B4-BE49-F238E27FC236}">
                      <a16:creationId xmlns:a16="http://schemas.microsoft.com/office/drawing/2014/main" id="{11A6BAEF-0F3A-529E-CB22-7CDEDA8F39EF}"/>
                    </a:ext>
                  </a:extLst>
                </p:cNvPr>
                <p:cNvGrpSpPr/>
                <p:nvPr/>
              </p:nvGrpSpPr>
              <p:grpSpPr>
                <a:xfrm>
                  <a:off x="3700099" y="5932886"/>
                  <a:ext cx="449350" cy="225619"/>
                  <a:chOff x="5290294" y="8359183"/>
                  <a:chExt cx="449350" cy="225619"/>
                </a:xfrm>
              </p:grpSpPr>
              <p:sp>
                <p:nvSpPr>
                  <p:cNvPr id="1954" name="Rectangle 1953">
                    <a:extLst>
                      <a:ext uri="{FF2B5EF4-FFF2-40B4-BE49-F238E27FC236}">
                        <a16:creationId xmlns:a16="http://schemas.microsoft.com/office/drawing/2014/main" id="{2A794BAC-D0BC-A704-DC33-3B3EFCFCEEA8}"/>
                      </a:ext>
                    </a:extLst>
                  </p:cNvPr>
                  <p:cNvSpPr/>
                  <p:nvPr/>
                </p:nvSpPr>
                <p:spPr>
                  <a:xfrm>
                    <a:off x="5404384" y="8400824"/>
                    <a:ext cx="212560" cy="1137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875" name="TextBox 1874">
                    <a:extLst>
                      <a:ext uri="{FF2B5EF4-FFF2-40B4-BE49-F238E27FC236}">
                        <a16:creationId xmlns:a16="http://schemas.microsoft.com/office/drawing/2014/main" id="{D4E4AC08-DDD8-476E-4BAE-3AAC562AD12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294" y="8359183"/>
                    <a:ext cx="449350" cy="225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15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CO</a:t>
                    </a:r>
                    <a:r>
                      <a:rPr lang="en-US" sz="415" baseline="-250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2</a:t>
                    </a:r>
                    <a:endParaRPr lang="en-US" sz="415" dirty="0"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p:grpSp>
            <p:grpSp>
              <p:nvGrpSpPr>
                <p:cNvPr id="1990" name="Group 1989">
                  <a:extLst>
                    <a:ext uri="{FF2B5EF4-FFF2-40B4-BE49-F238E27FC236}">
                      <a16:creationId xmlns:a16="http://schemas.microsoft.com/office/drawing/2014/main" id="{F28A54DE-ACEC-9D32-3A22-D3C45B1B73F9}"/>
                    </a:ext>
                  </a:extLst>
                </p:cNvPr>
                <p:cNvGrpSpPr/>
                <p:nvPr/>
              </p:nvGrpSpPr>
              <p:grpSpPr>
                <a:xfrm>
                  <a:off x="3761092" y="5238726"/>
                  <a:ext cx="1460759" cy="1488022"/>
                  <a:chOff x="3648475" y="5238726"/>
                  <a:chExt cx="1460759" cy="1488022"/>
                </a:xfrm>
              </p:grpSpPr>
              <p:cxnSp>
                <p:nvCxnSpPr>
                  <p:cNvPr id="1874" name="Straight Arrow Connector 1873">
                    <a:extLst>
                      <a:ext uri="{FF2B5EF4-FFF2-40B4-BE49-F238E27FC236}">
                        <a16:creationId xmlns:a16="http://schemas.microsoft.com/office/drawing/2014/main" id="{6DD8DA4A-46BC-7721-A8FD-30BB71F9C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53166" y="5668117"/>
                    <a:ext cx="11587" cy="48036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94" name="Group 1893">
                    <a:extLst>
                      <a:ext uri="{FF2B5EF4-FFF2-40B4-BE49-F238E27FC236}">
                        <a16:creationId xmlns:a16="http://schemas.microsoft.com/office/drawing/2014/main" id="{11F3C772-641F-D9D8-A685-610BDA14EA68}"/>
                      </a:ext>
                    </a:extLst>
                  </p:cNvPr>
                  <p:cNvGrpSpPr/>
                  <p:nvPr/>
                </p:nvGrpSpPr>
                <p:grpSpPr>
                  <a:xfrm>
                    <a:off x="3834051" y="6155852"/>
                    <a:ext cx="1072146" cy="570896"/>
                    <a:chOff x="4378408" y="3860709"/>
                    <a:chExt cx="1658530" cy="883132"/>
                  </a:xfrm>
                </p:grpSpPr>
                <p:sp>
                  <p:nvSpPr>
                    <p:cNvPr id="1892" name="Rectangle: Rounded Corners 1891">
                      <a:extLst>
                        <a:ext uri="{FF2B5EF4-FFF2-40B4-BE49-F238E27FC236}">
                          <a16:creationId xmlns:a16="http://schemas.microsoft.com/office/drawing/2014/main" id="{0ED5B454-AAA7-EE9B-02E8-345D9AC9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1249" y="3860709"/>
                      <a:ext cx="1272846" cy="810100"/>
                    </a:xfrm>
                    <a:prstGeom prst="roundRect">
                      <a:avLst>
                        <a:gd name="adj" fmla="val 6848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23"/>
                    </a:p>
                  </p:txBody>
                </p:sp>
                <p:grpSp>
                  <p:nvGrpSpPr>
                    <p:cNvPr id="1879" name="Group 1878">
                      <a:extLst>
                        <a:ext uri="{FF2B5EF4-FFF2-40B4-BE49-F238E27FC236}">
                          <a16:creationId xmlns:a16="http://schemas.microsoft.com/office/drawing/2014/main" id="{446A089E-1A0B-8560-94BF-0DCA337E7E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8408" y="3911651"/>
                      <a:ext cx="1658530" cy="832190"/>
                      <a:chOff x="4348334" y="3881085"/>
                      <a:chExt cx="1718677" cy="862368"/>
                    </a:xfrm>
                  </p:grpSpPr>
                  <p:sp>
                    <p:nvSpPr>
                      <p:cNvPr id="1915" name="TextBox 1914">
                        <a:extLst>
                          <a:ext uri="{FF2B5EF4-FFF2-40B4-BE49-F238E27FC236}">
                            <a16:creationId xmlns:a16="http://schemas.microsoft.com/office/drawing/2014/main" id="{E7A84195-EF51-C5B1-DC54-69D87BA53E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48334" y="4381783"/>
                        <a:ext cx="1718677" cy="3616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415" i="1" dirty="0" err="1">
                            <a:latin typeface="Helvetica" panose="020B0604020202020204" pitchFamily="34" charset="0"/>
                            <a:cs typeface="Helvetica" panose="020B0604020202020204" pitchFamily="34" charset="0"/>
                          </a:rPr>
                          <a:t>Desulfobacter</a:t>
                        </a:r>
                        <a:r>
                          <a:rPr lang="en-US" sz="415" dirty="0">
                            <a:latin typeface="Helvetica" panose="020B0604020202020204" pitchFamily="34" charset="0"/>
                            <a:cs typeface="Helvetica" panose="020B0604020202020204" pitchFamily="34" charset="0"/>
                          </a:rPr>
                          <a:t> sp.</a:t>
                        </a:r>
                      </a:p>
                    </p:txBody>
                  </p:sp>
                  <p:grpSp>
                    <p:nvGrpSpPr>
                      <p:cNvPr id="1925" name="Group 1924">
                        <a:extLst>
                          <a:ext uri="{FF2B5EF4-FFF2-40B4-BE49-F238E27FC236}">
                            <a16:creationId xmlns:a16="http://schemas.microsoft.com/office/drawing/2014/main" id="{36BBCFE7-CB6A-AE49-6BED-466BDB7B58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0112" y="3881085"/>
                        <a:ext cx="655120" cy="560360"/>
                        <a:chOff x="4552553" y="3881085"/>
                        <a:chExt cx="655120" cy="560360"/>
                      </a:xfrm>
                    </p:grpSpPr>
                    <p:sp>
                      <p:nvSpPr>
                        <p:cNvPr id="1917" name="Freeform: Shape 1916">
                          <a:extLst>
                            <a:ext uri="{FF2B5EF4-FFF2-40B4-BE49-F238E27FC236}">
                              <a16:creationId xmlns:a16="http://schemas.microsoft.com/office/drawing/2014/main" id="{23190AB2-2C5D-A757-F69B-14E5DA3EEF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68165" y="4051018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918" name="Freeform: Shape 1917">
                          <a:extLst>
                            <a:ext uri="{FF2B5EF4-FFF2-40B4-BE49-F238E27FC236}">
                              <a16:creationId xmlns:a16="http://schemas.microsoft.com/office/drawing/2014/main" id="{0D872B11-8CDF-A95A-2026-73A4678720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77644" y="4309077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919" name="Freeform: Shape 1918">
                          <a:extLst>
                            <a:ext uri="{FF2B5EF4-FFF2-40B4-BE49-F238E27FC236}">
                              <a16:creationId xmlns:a16="http://schemas.microsoft.com/office/drawing/2014/main" id="{8D7326AC-A458-A77D-AA49-F52D8240FC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00000">
                          <a:off x="4713361" y="4068490"/>
                          <a:ext cx="257272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920" name="Freeform: Shape 1919">
                          <a:extLst>
                            <a:ext uri="{FF2B5EF4-FFF2-40B4-BE49-F238E27FC236}">
                              <a16:creationId xmlns:a16="http://schemas.microsoft.com/office/drawing/2014/main" id="{FF3CD0B4-C339-C2B5-8BD7-E44620276E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 flipV="1">
                          <a:off x="4509435" y="4227291"/>
                          <a:ext cx="257272" cy="17103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921" name="Freeform: Shape 1920">
                          <a:extLst>
                            <a:ext uri="{FF2B5EF4-FFF2-40B4-BE49-F238E27FC236}">
                              <a16:creationId xmlns:a16="http://schemas.microsoft.com/office/drawing/2014/main" id="{DD58D95C-5601-D2A9-1475-5BBA096FFC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17991" y="3929991"/>
                          <a:ext cx="389682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922" name="Freeform: Shape 1921">
                          <a:extLst>
                            <a:ext uri="{FF2B5EF4-FFF2-40B4-BE49-F238E27FC236}">
                              <a16:creationId xmlns:a16="http://schemas.microsoft.com/office/drawing/2014/main" id="{B72D6497-6F61-9385-7453-B03CD95F11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86868" y="4059607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923" name="Freeform: Shape 1922">
                          <a:extLst>
                            <a:ext uri="{FF2B5EF4-FFF2-40B4-BE49-F238E27FC236}">
                              <a16:creationId xmlns:a16="http://schemas.microsoft.com/office/drawing/2014/main" id="{2C59147D-4C47-B294-37A1-7B7EC3C15E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552553" y="3881085"/>
                          <a:ext cx="257272" cy="17103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924" name="Freeform: Shape 1923">
                          <a:extLst>
                            <a:ext uri="{FF2B5EF4-FFF2-40B4-BE49-F238E27FC236}">
                              <a16:creationId xmlns:a16="http://schemas.microsoft.com/office/drawing/2014/main" id="{D509B700-897C-596A-4F12-FC7CC7F9B8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000000">
                          <a:off x="4744023" y="4250524"/>
                          <a:ext cx="257272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</p:grpSp>
                </p:grpSp>
              </p:grpSp>
              <p:grpSp>
                <p:nvGrpSpPr>
                  <p:cNvPr id="1869" name="Group 1868">
                    <a:extLst>
                      <a:ext uri="{FF2B5EF4-FFF2-40B4-BE49-F238E27FC236}">
                        <a16:creationId xmlns:a16="http://schemas.microsoft.com/office/drawing/2014/main" id="{5A466CAC-20BC-D572-6780-AEDB0CCF1189}"/>
                      </a:ext>
                    </a:extLst>
                  </p:cNvPr>
                  <p:cNvGrpSpPr/>
                  <p:nvPr/>
                </p:nvGrpSpPr>
                <p:grpSpPr>
                  <a:xfrm>
                    <a:off x="3648475" y="5238726"/>
                    <a:ext cx="1460759" cy="735801"/>
                    <a:chOff x="785062" y="4127806"/>
                    <a:chExt cx="2259684" cy="1138227"/>
                  </a:xfrm>
                </p:grpSpPr>
                <p:sp>
                  <p:nvSpPr>
                    <p:cNvPr id="1865" name="Rectangle: Rounded Corners 1864">
                      <a:extLst>
                        <a:ext uri="{FF2B5EF4-FFF2-40B4-BE49-F238E27FC236}">
                          <a16:creationId xmlns:a16="http://schemas.microsoft.com/office/drawing/2014/main" id="{687228C8-AE19-B4FD-E0F6-CA8410532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8481" y="4371360"/>
                      <a:ext cx="1272846" cy="810100"/>
                    </a:xfrm>
                    <a:prstGeom prst="roundRect">
                      <a:avLst>
                        <a:gd name="adj" fmla="val 6848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23"/>
                    </a:p>
                  </p:txBody>
                </p:sp>
                <p:sp>
                  <p:nvSpPr>
                    <p:cNvPr id="1867" name="TextBox 1866">
                      <a:extLst>
                        <a:ext uri="{FF2B5EF4-FFF2-40B4-BE49-F238E27FC236}">
                          <a16:creationId xmlns:a16="http://schemas.microsoft.com/office/drawing/2014/main" id="{856D483C-ADC4-1C8D-8F36-07A790871B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5062" y="4127806"/>
                      <a:ext cx="2259684" cy="3490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15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Propionic acid bacteria (PAB)</a:t>
                      </a:r>
                    </a:p>
                  </p:txBody>
                </p:sp>
                <p:grpSp>
                  <p:nvGrpSpPr>
                    <p:cNvPr id="1868" name="Group 1867">
                      <a:extLst>
                        <a:ext uri="{FF2B5EF4-FFF2-40B4-BE49-F238E27FC236}">
                          <a16:creationId xmlns:a16="http://schemas.microsoft.com/office/drawing/2014/main" id="{B466AE50-ACDE-492B-9BC7-9105F5E8F5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877" y="4411191"/>
                      <a:ext cx="754054" cy="544850"/>
                      <a:chOff x="3840649" y="5369910"/>
                      <a:chExt cx="727516" cy="525675"/>
                    </a:xfrm>
                  </p:grpSpPr>
                  <p:grpSp>
                    <p:nvGrpSpPr>
                      <p:cNvPr id="1430" name="Group 1429">
                        <a:extLst>
                          <a:ext uri="{FF2B5EF4-FFF2-40B4-BE49-F238E27FC236}">
                            <a16:creationId xmlns:a16="http://schemas.microsoft.com/office/drawing/2014/main" id="{F1758382-2E2E-9191-5C33-8972B65585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40649" y="5472667"/>
                        <a:ext cx="727516" cy="381213"/>
                        <a:chOff x="3922671" y="5216016"/>
                        <a:chExt cx="727516" cy="381213"/>
                      </a:xfrm>
                      <a:solidFill>
                        <a:schemeClr val="bg1">
                          <a:lumMod val="50000"/>
                        </a:schemeClr>
                      </a:solidFill>
                    </p:grpSpPr>
                    <p:sp>
                      <p:nvSpPr>
                        <p:cNvPr id="1421" name="Freeform: Shape 1420">
                          <a:extLst>
                            <a:ext uri="{FF2B5EF4-FFF2-40B4-BE49-F238E27FC236}">
                              <a16:creationId xmlns:a16="http://schemas.microsoft.com/office/drawing/2014/main" id="{82006028-AB0B-D00D-30DE-DF7E13BFEA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32208" y="5388577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22" name="Freeform: Shape 1421">
                          <a:extLst>
                            <a:ext uri="{FF2B5EF4-FFF2-40B4-BE49-F238E27FC236}">
                              <a16:creationId xmlns:a16="http://schemas.microsoft.com/office/drawing/2014/main" id="{26432B5E-2B3D-96D2-AC00-8649B13C46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57501" y="5352859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24" name="Freeform: Shape 1423">
                          <a:extLst>
                            <a:ext uri="{FF2B5EF4-FFF2-40B4-BE49-F238E27FC236}">
                              <a16:creationId xmlns:a16="http://schemas.microsoft.com/office/drawing/2014/main" id="{9D53EB12-D4FA-0149-6E91-3CAAD5C67E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82794" y="5317141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26" name="Freeform: Shape 1425">
                          <a:extLst>
                            <a:ext uri="{FF2B5EF4-FFF2-40B4-BE49-F238E27FC236}">
                              <a16:creationId xmlns:a16="http://schemas.microsoft.com/office/drawing/2014/main" id="{A0F79EBD-71A5-FF5C-01AE-EC0B4D50FA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08087" y="5290576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28" name="Freeform: Shape 1427">
                          <a:extLst>
                            <a:ext uri="{FF2B5EF4-FFF2-40B4-BE49-F238E27FC236}">
                              <a16:creationId xmlns:a16="http://schemas.microsoft.com/office/drawing/2014/main" id="{D7DD830F-E1BE-653A-85A0-0D9C5D1B17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22671" y="5472663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29" name="Freeform: Shape 1428">
                          <a:extLst>
                            <a:ext uri="{FF2B5EF4-FFF2-40B4-BE49-F238E27FC236}">
                              <a16:creationId xmlns:a16="http://schemas.microsoft.com/office/drawing/2014/main" id="{016CB0AC-5FCF-ED84-7759-FCC1D77282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24894" y="5216016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</p:grpSp>
                  <p:grpSp>
                    <p:nvGrpSpPr>
                      <p:cNvPr id="1431" name="Group 1430">
                        <a:extLst>
                          <a:ext uri="{FF2B5EF4-FFF2-40B4-BE49-F238E27FC236}">
                            <a16:creationId xmlns:a16="http://schemas.microsoft.com/office/drawing/2014/main" id="{2EBC2C0A-C8B0-3635-A16E-0B18DBB05F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06915" y="5369910"/>
                        <a:ext cx="501172" cy="222567"/>
                        <a:chOff x="4032208" y="5290576"/>
                        <a:chExt cx="501172" cy="222567"/>
                      </a:xfrm>
                      <a:solidFill>
                        <a:schemeClr val="bg1">
                          <a:lumMod val="50000"/>
                        </a:schemeClr>
                      </a:solidFill>
                    </p:grpSpPr>
                    <p:sp>
                      <p:nvSpPr>
                        <p:cNvPr id="1432" name="Freeform: Shape 1431">
                          <a:extLst>
                            <a:ext uri="{FF2B5EF4-FFF2-40B4-BE49-F238E27FC236}">
                              <a16:creationId xmlns:a16="http://schemas.microsoft.com/office/drawing/2014/main" id="{A62A0810-035E-779A-951F-30DB5379DF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32208" y="5388577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33" name="Freeform: Shape 1432">
                          <a:extLst>
                            <a:ext uri="{FF2B5EF4-FFF2-40B4-BE49-F238E27FC236}">
                              <a16:creationId xmlns:a16="http://schemas.microsoft.com/office/drawing/2014/main" id="{C76CC52D-9405-4108-4899-5A2FA11F60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57501" y="5352859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34" name="Freeform: Shape 1433">
                          <a:extLst>
                            <a:ext uri="{FF2B5EF4-FFF2-40B4-BE49-F238E27FC236}">
                              <a16:creationId xmlns:a16="http://schemas.microsoft.com/office/drawing/2014/main" id="{2600C626-04BE-5B9B-3EAD-60CEDD1DB8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82794" y="5317141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35" name="Freeform: Shape 1434">
                          <a:extLst>
                            <a:ext uri="{FF2B5EF4-FFF2-40B4-BE49-F238E27FC236}">
                              <a16:creationId xmlns:a16="http://schemas.microsoft.com/office/drawing/2014/main" id="{BEE1F82E-9006-874A-4C93-1BBF60F900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08087" y="5290576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</p:grpSp>
                  <p:grpSp>
                    <p:nvGrpSpPr>
                      <p:cNvPr id="1438" name="Group 1437">
                        <a:extLst>
                          <a:ext uri="{FF2B5EF4-FFF2-40B4-BE49-F238E27FC236}">
                            <a16:creationId xmlns:a16="http://schemas.microsoft.com/office/drawing/2014/main" id="{D03013BD-6E08-8DBB-CC11-405A67B8E817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0378863">
                        <a:off x="4107312" y="5708736"/>
                        <a:ext cx="375879" cy="186849"/>
                        <a:chOff x="4157501" y="5290576"/>
                        <a:chExt cx="375879" cy="186849"/>
                      </a:xfrm>
                      <a:solidFill>
                        <a:schemeClr val="bg1">
                          <a:lumMod val="50000"/>
                        </a:schemeClr>
                      </a:solidFill>
                    </p:grpSpPr>
                    <p:sp>
                      <p:nvSpPr>
                        <p:cNvPr id="1440" name="Freeform: Shape 1439">
                          <a:extLst>
                            <a:ext uri="{FF2B5EF4-FFF2-40B4-BE49-F238E27FC236}">
                              <a16:creationId xmlns:a16="http://schemas.microsoft.com/office/drawing/2014/main" id="{3DD84ED0-4A87-0AD1-3B12-0052978EFD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57501" y="5352859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41" name="Freeform: Shape 1440">
                          <a:extLst>
                            <a:ext uri="{FF2B5EF4-FFF2-40B4-BE49-F238E27FC236}">
                              <a16:creationId xmlns:a16="http://schemas.microsoft.com/office/drawing/2014/main" id="{EA5A5559-A4E9-60C2-B194-A63A91A18B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82794" y="5317141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  <p:sp>
                      <p:nvSpPr>
                        <p:cNvPr id="1442" name="Freeform: Shape 1441">
                          <a:extLst>
                            <a:ext uri="{FF2B5EF4-FFF2-40B4-BE49-F238E27FC236}">
                              <a16:creationId xmlns:a16="http://schemas.microsoft.com/office/drawing/2014/main" id="{701DCF6D-46A7-F09D-F261-50CAEF921E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08087" y="5290576"/>
                          <a:ext cx="125293" cy="124566"/>
                        </a:xfrm>
                        <a:custGeom>
                          <a:avLst/>
                          <a:gdLst>
                            <a:gd name="connsiteX0" fmla="*/ 1011 w 257272"/>
                            <a:gd name="connsiteY0" fmla="*/ 49160 h 124566"/>
                            <a:gd name="connsiteX1" fmla="*/ 70861 w 257272"/>
                            <a:gd name="connsiteY1" fmla="*/ 11060 h 124566"/>
                            <a:gd name="connsiteX2" fmla="*/ 216911 w 257272"/>
                            <a:gd name="connsiteY2" fmla="*/ 4710 h 124566"/>
                            <a:gd name="connsiteX3" fmla="*/ 255011 w 257272"/>
                            <a:gd name="connsiteY3" fmla="*/ 74560 h 124566"/>
                            <a:gd name="connsiteX4" fmla="*/ 166111 w 257272"/>
                            <a:gd name="connsiteY4" fmla="*/ 119010 h 124566"/>
                            <a:gd name="connsiteX5" fmla="*/ 39111 w 257272"/>
                            <a:gd name="connsiteY5" fmla="*/ 119010 h 124566"/>
                            <a:gd name="connsiteX6" fmla="*/ 1011 w 257272"/>
                            <a:gd name="connsiteY6" fmla="*/ 49160 h 1245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57272" h="124566">
                              <a:moveTo>
                                <a:pt x="1011" y="49160"/>
                              </a:moveTo>
                              <a:cubicBezTo>
                                <a:pt x="6303" y="31168"/>
                                <a:pt x="34878" y="18468"/>
                                <a:pt x="70861" y="11060"/>
                              </a:cubicBezTo>
                              <a:cubicBezTo>
                                <a:pt x="106844" y="3652"/>
                                <a:pt x="186219" y="-5873"/>
                                <a:pt x="216911" y="4710"/>
                              </a:cubicBezTo>
                              <a:cubicBezTo>
                                <a:pt x="247603" y="15293"/>
                                <a:pt x="263478" y="55510"/>
                                <a:pt x="255011" y="74560"/>
                              </a:cubicBezTo>
                              <a:cubicBezTo>
                                <a:pt x="246544" y="93610"/>
                                <a:pt x="202094" y="111602"/>
                                <a:pt x="166111" y="119010"/>
                              </a:cubicBezTo>
                              <a:cubicBezTo>
                                <a:pt x="130128" y="126418"/>
                                <a:pt x="66628" y="126418"/>
                                <a:pt x="39111" y="119010"/>
                              </a:cubicBezTo>
                              <a:cubicBezTo>
                                <a:pt x="11594" y="111602"/>
                                <a:pt x="-4281" y="67152"/>
                                <a:pt x="1011" y="49160"/>
                              </a:cubicBez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623"/>
                        </a:p>
                      </p:txBody>
                    </p:sp>
                  </p:grpSp>
                </p:grpSp>
                <p:sp>
                  <p:nvSpPr>
                    <p:cNvPr id="1443" name="TextBox 1442">
                      <a:extLst>
                        <a:ext uri="{FF2B5EF4-FFF2-40B4-BE49-F238E27FC236}">
                          <a16:creationId xmlns:a16="http://schemas.microsoft.com/office/drawing/2014/main" id="{27943F41-CE41-8B70-9350-58589DB188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9844" y="4917020"/>
                      <a:ext cx="1510120" cy="3490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15" i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Propionigenium</a:t>
                      </a:r>
                      <a:r>
                        <a:rPr lang="en-US" sz="415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sp.</a:t>
                      </a:r>
                    </a:p>
                  </p:txBody>
                </p:sp>
              </p:grpSp>
              <p:grpSp>
                <p:nvGrpSpPr>
                  <p:cNvPr id="1949" name="Group 1948">
                    <a:extLst>
                      <a:ext uri="{FF2B5EF4-FFF2-40B4-BE49-F238E27FC236}">
                        <a16:creationId xmlns:a16="http://schemas.microsoft.com/office/drawing/2014/main" id="{CC5C8837-392A-F871-5B22-4E85088B852A}"/>
                      </a:ext>
                    </a:extLst>
                  </p:cNvPr>
                  <p:cNvGrpSpPr/>
                  <p:nvPr/>
                </p:nvGrpSpPr>
                <p:grpSpPr>
                  <a:xfrm>
                    <a:off x="4058755" y="5869928"/>
                    <a:ext cx="599774" cy="225618"/>
                    <a:chOff x="5139313" y="7920217"/>
                    <a:chExt cx="599774" cy="225618"/>
                  </a:xfrm>
                </p:grpSpPr>
                <p:sp>
                  <p:nvSpPr>
                    <p:cNvPr id="1948" name="Rectangle 1947">
                      <a:extLst>
                        <a:ext uri="{FF2B5EF4-FFF2-40B4-BE49-F238E27FC236}">
                          <a16:creationId xmlns:a16="http://schemas.microsoft.com/office/drawing/2014/main" id="{71A422D0-1566-8DFC-EF14-3910A6F17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2195" y="7987180"/>
                      <a:ext cx="314069" cy="9169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876" name="TextBox 1875">
                      <a:extLst>
                        <a:ext uri="{FF2B5EF4-FFF2-40B4-BE49-F238E27FC236}">
                          <a16:creationId xmlns:a16="http://schemas.microsoft.com/office/drawing/2014/main" id="{D2ED28EE-B45B-D01D-B653-3E077DB524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39313" y="7920217"/>
                      <a:ext cx="599774" cy="2256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15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Acetate</a:t>
                      </a:r>
                    </a:p>
                  </p:txBody>
                </p:sp>
              </p:grpSp>
            </p:grpSp>
            <p:grpSp>
              <p:nvGrpSpPr>
                <p:cNvPr id="1861" name="Group 1860">
                  <a:extLst>
                    <a:ext uri="{FF2B5EF4-FFF2-40B4-BE49-F238E27FC236}">
                      <a16:creationId xmlns:a16="http://schemas.microsoft.com/office/drawing/2014/main" id="{235ACDF2-33B5-5D30-F4EC-FAF86AD3DBFB}"/>
                    </a:ext>
                  </a:extLst>
                </p:cNvPr>
                <p:cNvGrpSpPr/>
                <p:nvPr/>
              </p:nvGrpSpPr>
              <p:grpSpPr>
                <a:xfrm>
                  <a:off x="2810180" y="6028089"/>
                  <a:ext cx="896732" cy="758967"/>
                  <a:chOff x="4227458" y="6220439"/>
                  <a:chExt cx="896732" cy="758967"/>
                </a:xfrm>
              </p:grpSpPr>
              <p:grpSp>
                <p:nvGrpSpPr>
                  <p:cNvPr id="1906" name="Group 1905">
                    <a:extLst>
                      <a:ext uri="{FF2B5EF4-FFF2-40B4-BE49-F238E27FC236}">
                        <a16:creationId xmlns:a16="http://schemas.microsoft.com/office/drawing/2014/main" id="{39F5C708-1686-2E6F-3997-E740E0EAFDB3}"/>
                      </a:ext>
                    </a:extLst>
                  </p:cNvPr>
                  <p:cNvGrpSpPr/>
                  <p:nvPr/>
                </p:nvGrpSpPr>
                <p:grpSpPr>
                  <a:xfrm>
                    <a:off x="4376601" y="6220439"/>
                    <a:ext cx="696900" cy="546173"/>
                    <a:chOff x="4064474" y="3076156"/>
                    <a:chExt cx="973120" cy="762652"/>
                  </a:xfrm>
                </p:grpSpPr>
                <p:sp>
                  <p:nvSpPr>
                    <p:cNvPr id="1899" name="Freeform: Shape 1898">
                      <a:extLst>
                        <a:ext uri="{FF2B5EF4-FFF2-40B4-BE49-F238E27FC236}">
                          <a16:creationId xmlns:a16="http://schemas.microsoft.com/office/drawing/2014/main" id="{2632BE89-BBDF-5205-8D9F-B3F74F91B860}"/>
                        </a:ext>
                      </a:extLst>
                    </p:cNvPr>
                    <p:cNvSpPr/>
                    <p:nvPr/>
                  </p:nvSpPr>
                  <p:spPr>
                    <a:xfrm rot="900000">
                      <a:off x="4409129" y="3076156"/>
                      <a:ext cx="180024" cy="668192"/>
                    </a:xfrm>
                    <a:custGeom>
                      <a:avLst/>
                      <a:gdLst>
                        <a:gd name="connsiteX0" fmla="*/ 70475 w 180024"/>
                        <a:gd name="connsiteY0" fmla="*/ 0 h 900112"/>
                        <a:gd name="connsiteX1" fmla="*/ 10943 w 180024"/>
                        <a:gd name="connsiteY1" fmla="*/ 169068 h 900112"/>
                        <a:gd name="connsiteX2" fmla="*/ 180012 w 180024"/>
                        <a:gd name="connsiteY2" fmla="*/ 440531 h 900112"/>
                        <a:gd name="connsiteX3" fmla="*/ 1418 w 180024"/>
                        <a:gd name="connsiteY3" fmla="*/ 709612 h 900112"/>
                        <a:gd name="connsiteX4" fmla="*/ 110956 w 180024"/>
                        <a:gd name="connsiteY4" fmla="*/ 900112 h 9001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0024" h="900112">
                          <a:moveTo>
                            <a:pt x="70475" y="0"/>
                          </a:moveTo>
                          <a:cubicBezTo>
                            <a:pt x="31581" y="47823"/>
                            <a:pt x="-7313" y="95646"/>
                            <a:pt x="10943" y="169068"/>
                          </a:cubicBezTo>
                          <a:cubicBezTo>
                            <a:pt x="29199" y="242490"/>
                            <a:pt x="181600" y="350440"/>
                            <a:pt x="180012" y="440531"/>
                          </a:cubicBezTo>
                          <a:cubicBezTo>
                            <a:pt x="178425" y="530622"/>
                            <a:pt x="12927" y="633015"/>
                            <a:pt x="1418" y="709612"/>
                          </a:cubicBezTo>
                          <a:cubicBezTo>
                            <a:pt x="-10091" y="786209"/>
                            <a:pt x="50432" y="843160"/>
                            <a:pt x="110956" y="900112"/>
                          </a:cubicBezTo>
                        </a:path>
                      </a:pathLst>
                    </a:custGeom>
                    <a:ln w="1270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00" name="Freeform: Shape 1899">
                      <a:extLst>
                        <a:ext uri="{FF2B5EF4-FFF2-40B4-BE49-F238E27FC236}">
                          <a16:creationId xmlns:a16="http://schemas.microsoft.com/office/drawing/2014/main" id="{6DD8199D-02E3-162D-724F-1B5C6BF02F04}"/>
                        </a:ext>
                      </a:extLst>
                    </p:cNvPr>
                    <p:cNvSpPr/>
                    <p:nvPr/>
                  </p:nvSpPr>
                  <p:spPr>
                    <a:xfrm rot="14870267">
                      <a:off x="4556669" y="3145883"/>
                      <a:ext cx="352249" cy="609600"/>
                    </a:xfrm>
                    <a:custGeom>
                      <a:avLst/>
                      <a:gdLst>
                        <a:gd name="connsiteX0" fmla="*/ 78786 w 352249"/>
                        <a:gd name="connsiteY0" fmla="*/ 0 h 609600"/>
                        <a:gd name="connsiteX1" fmla="*/ 2586 w 352249"/>
                        <a:gd name="connsiteY1" fmla="*/ 243840 h 609600"/>
                        <a:gd name="connsiteX2" fmla="*/ 162606 w 352249"/>
                        <a:gd name="connsiteY2" fmla="*/ 152400 h 609600"/>
                        <a:gd name="connsiteX3" fmla="*/ 94026 w 352249"/>
                        <a:gd name="connsiteY3" fmla="*/ 358140 h 609600"/>
                        <a:gd name="connsiteX4" fmla="*/ 254046 w 352249"/>
                        <a:gd name="connsiteY4" fmla="*/ 289560 h 609600"/>
                        <a:gd name="connsiteX5" fmla="*/ 185466 w 352249"/>
                        <a:gd name="connsiteY5" fmla="*/ 480060 h 609600"/>
                        <a:gd name="connsiteX6" fmla="*/ 345486 w 352249"/>
                        <a:gd name="connsiteY6" fmla="*/ 449580 h 609600"/>
                        <a:gd name="connsiteX7" fmla="*/ 307386 w 352249"/>
                        <a:gd name="connsiteY7" fmla="*/ 609600 h 6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52249" h="609600">
                          <a:moveTo>
                            <a:pt x="78786" y="0"/>
                          </a:moveTo>
                          <a:cubicBezTo>
                            <a:pt x="33701" y="109220"/>
                            <a:pt x="-11384" y="218440"/>
                            <a:pt x="2586" y="243840"/>
                          </a:cubicBezTo>
                          <a:cubicBezTo>
                            <a:pt x="16556" y="269240"/>
                            <a:pt x="147366" y="133350"/>
                            <a:pt x="162606" y="152400"/>
                          </a:cubicBezTo>
                          <a:cubicBezTo>
                            <a:pt x="177846" y="171450"/>
                            <a:pt x="78786" y="335280"/>
                            <a:pt x="94026" y="358140"/>
                          </a:cubicBezTo>
                          <a:cubicBezTo>
                            <a:pt x="109266" y="381000"/>
                            <a:pt x="238806" y="269240"/>
                            <a:pt x="254046" y="289560"/>
                          </a:cubicBezTo>
                          <a:cubicBezTo>
                            <a:pt x="269286" y="309880"/>
                            <a:pt x="170226" y="453390"/>
                            <a:pt x="185466" y="480060"/>
                          </a:cubicBezTo>
                          <a:cubicBezTo>
                            <a:pt x="200706" y="506730"/>
                            <a:pt x="325166" y="427990"/>
                            <a:pt x="345486" y="449580"/>
                          </a:cubicBezTo>
                          <a:cubicBezTo>
                            <a:pt x="365806" y="471170"/>
                            <a:pt x="336596" y="540385"/>
                            <a:pt x="307386" y="6096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01" name="Freeform: Shape 1900">
                      <a:extLst>
                        <a:ext uri="{FF2B5EF4-FFF2-40B4-BE49-F238E27FC236}">
                          <a16:creationId xmlns:a16="http://schemas.microsoft.com/office/drawing/2014/main" id="{87440BE9-A6DE-FE76-6713-14EB2D1F1EA4}"/>
                        </a:ext>
                      </a:extLst>
                    </p:cNvPr>
                    <p:cNvSpPr/>
                    <p:nvPr/>
                  </p:nvSpPr>
                  <p:spPr>
                    <a:xfrm rot="3530584">
                      <a:off x="4592544" y="3114100"/>
                      <a:ext cx="180024" cy="358396"/>
                    </a:xfrm>
                    <a:custGeom>
                      <a:avLst/>
                      <a:gdLst>
                        <a:gd name="connsiteX0" fmla="*/ 70475 w 180024"/>
                        <a:gd name="connsiteY0" fmla="*/ 0 h 900112"/>
                        <a:gd name="connsiteX1" fmla="*/ 10943 w 180024"/>
                        <a:gd name="connsiteY1" fmla="*/ 169068 h 900112"/>
                        <a:gd name="connsiteX2" fmla="*/ 180012 w 180024"/>
                        <a:gd name="connsiteY2" fmla="*/ 440531 h 900112"/>
                        <a:gd name="connsiteX3" fmla="*/ 1418 w 180024"/>
                        <a:gd name="connsiteY3" fmla="*/ 709612 h 900112"/>
                        <a:gd name="connsiteX4" fmla="*/ 110956 w 180024"/>
                        <a:gd name="connsiteY4" fmla="*/ 900112 h 9001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0024" h="900112">
                          <a:moveTo>
                            <a:pt x="70475" y="0"/>
                          </a:moveTo>
                          <a:cubicBezTo>
                            <a:pt x="31581" y="47823"/>
                            <a:pt x="-7313" y="95646"/>
                            <a:pt x="10943" y="169068"/>
                          </a:cubicBezTo>
                          <a:cubicBezTo>
                            <a:pt x="29199" y="242490"/>
                            <a:pt x="181600" y="350440"/>
                            <a:pt x="180012" y="440531"/>
                          </a:cubicBezTo>
                          <a:cubicBezTo>
                            <a:pt x="178425" y="530622"/>
                            <a:pt x="12927" y="633015"/>
                            <a:pt x="1418" y="709612"/>
                          </a:cubicBezTo>
                          <a:cubicBezTo>
                            <a:pt x="-10091" y="786209"/>
                            <a:pt x="50432" y="843160"/>
                            <a:pt x="110956" y="900112"/>
                          </a:cubicBezTo>
                        </a:path>
                      </a:pathLst>
                    </a:custGeom>
                    <a:ln w="12700">
                      <a:solidFill>
                        <a:srgbClr val="7F7F7F"/>
                      </a:solidFill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898" name="Freeform: Shape 1897">
                      <a:extLst>
                        <a:ext uri="{FF2B5EF4-FFF2-40B4-BE49-F238E27FC236}">
                          <a16:creationId xmlns:a16="http://schemas.microsoft.com/office/drawing/2014/main" id="{F0EB76D4-D681-0368-45EB-663889EE3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2179" y="3179409"/>
                      <a:ext cx="352249" cy="609600"/>
                    </a:xfrm>
                    <a:custGeom>
                      <a:avLst/>
                      <a:gdLst>
                        <a:gd name="connsiteX0" fmla="*/ 78786 w 352249"/>
                        <a:gd name="connsiteY0" fmla="*/ 0 h 609600"/>
                        <a:gd name="connsiteX1" fmla="*/ 2586 w 352249"/>
                        <a:gd name="connsiteY1" fmla="*/ 243840 h 609600"/>
                        <a:gd name="connsiteX2" fmla="*/ 162606 w 352249"/>
                        <a:gd name="connsiteY2" fmla="*/ 152400 h 609600"/>
                        <a:gd name="connsiteX3" fmla="*/ 94026 w 352249"/>
                        <a:gd name="connsiteY3" fmla="*/ 358140 h 609600"/>
                        <a:gd name="connsiteX4" fmla="*/ 254046 w 352249"/>
                        <a:gd name="connsiteY4" fmla="*/ 289560 h 609600"/>
                        <a:gd name="connsiteX5" fmla="*/ 185466 w 352249"/>
                        <a:gd name="connsiteY5" fmla="*/ 480060 h 609600"/>
                        <a:gd name="connsiteX6" fmla="*/ 345486 w 352249"/>
                        <a:gd name="connsiteY6" fmla="*/ 449580 h 609600"/>
                        <a:gd name="connsiteX7" fmla="*/ 307386 w 352249"/>
                        <a:gd name="connsiteY7" fmla="*/ 609600 h 6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52249" h="609600">
                          <a:moveTo>
                            <a:pt x="78786" y="0"/>
                          </a:moveTo>
                          <a:cubicBezTo>
                            <a:pt x="33701" y="109220"/>
                            <a:pt x="-11384" y="218440"/>
                            <a:pt x="2586" y="243840"/>
                          </a:cubicBezTo>
                          <a:cubicBezTo>
                            <a:pt x="16556" y="269240"/>
                            <a:pt x="147366" y="133350"/>
                            <a:pt x="162606" y="152400"/>
                          </a:cubicBezTo>
                          <a:cubicBezTo>
                            <a:pt x="177846" y="171450"/>
                            <a:pt x="78786" y="335280"/>
                            <a:pt x="94026" y="358140"/>
                          </a:cubicBezTo>
                          <a:cubicBezTo>
                            <a:pt x="109266" y="381000"/>
                            <a:pt x="238806" y="269240"/>
                            <a:pt x="254046" y="289560"/>
                          </a:cubicBezTo>
                          <a:cubicBezTo>
                            <a:pt x="269286" y="309880"/>
                            <a:pt x="170226" y="453390"/>
                            <a:pt x="185466" y="480060"/>
                          </a:cubicBezTo>
                          <a:cubicBezTo>
                            <a:pt x="200706" y="506730"/>
                            <a:pt x="325166" y="427990"/>
                            <a:pt x="345486" y="449580"/>
                          </a:cubicBezTo>
                          <a:cubicBezTo>
                            <a:pt x="365806" y="471170"/>
                            <a:pt x="336596" y="540385"/>
                            <a:pt x="307386" y="6096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02" name="Freeform: Shape 1901">
                      <a:extLst>
                        <a:ext uri="{FF2B5EF4-FFF2-40B4-BE49-F238E27FC236}">
                          <a16:creationId xmlns:a16="http://schemas.microsoft.com/office/drawing/2014/main" id="{7D0AB1E1-FAF2-2031-B49A-DE270085D96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161424" y="3125955"/>
                      <a:ext cx="180024" cy="668192"/>
                    </a:xfrm>
                    <a:custGeom>
                      <a:avLst/>
                      <a:gdLst>
                        <a:gd name="connsiteX0" fmla="*/ 70475 w 180024"/>
                        <a:gd name="connsiteY0" fmla="*/ 0 h 900112"/>
                        <a:gd name="connsiteX1" fmla="*/ 10943 w 180024"/>
                        <a:gd name="connsiteY1" fmla="*/ 169068 h 900112"/>
                        <a:gd name="connsiteX2" fmla="*/ 180012 w 180024"/>
                        <a:gd name="connsiteY2" fmla="*/ 440531 h 900112"/>
                        <a:gd name="connsiteX3" fmla="*/ 1418 w 180024"/>
                        <a:gd name="connsiteY3" fmla="*/ 709612 h 900112"/>
                        <a:gd name="connsiteX4" fmla="*/ 110956 w 180024"/>
                        <a:gd name="connsiteY4" fmla="*/ 900112 h 9001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0024" h="900112">
                          <a:moveTo>
                            <a:pt x="70475" y="0"/>
                          </a:moveTo>
                          <a:cubicBezTo>
                            <a:pt x="31581" y="47823"/>
                            <a:pt x="-7313" y="95646"/>
                            <a:pt x="10943" y="169068"/>
                          </a:cubicBezTo>
                          <a:cubicBezTo>
                            <a:pt x="29199" y="242490"/>
                            <a:pt x="181600" y="350440"/>
                            <a:pt x="180012" y="440531"/>
                          </a:cubicBezTo>
                          <a:cubicBezTo>
                            <a:pt x="178425" y="530622"/>
                            <a:pt x="12927" y="633015"/>
                            <a:pt x="1418" y="709612"/>
                          </a:cubicBezTo>
                          <a:cubicBezTo>
                            <a:pt x="-10091" y="786209"/>
                            <a:pt x="50432" y="843160"/>
                            <a:pt x="110956" y="900112"/>
                          </a:cubicBezTo>
                        </a:path>
                      </a:pathLst>
                    </a:custGeom>
                    <a:ln w="12700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03" name="Freeform: Shape 1902">
                      <a:extLst>
                        <a:ext uri="{FF2B5EF4-FFF2-40B4-BE49-F238E27FC236}">
                          <a16:creationId xmlns:a16="http://schemas.microsoft.com/office/drawing/2014/main" id="{36B85490-C363-54D2-ED3D-8AE5C7157244}"/>
                        </a:ext>
                      </a:extLst>
                    </p:cNvPr>
                    <p:cNvSpPr/>
                    <p:nvPr/>
                  </p:nvSpPr>
                  <p:spPr>
                    <a:xfrm rot="3170267">
                      <a:off x="4308964" y="3195682"/>
                      <a:ext cx="352249" cy="609600"/>
                    </a:xfrm>
                    <a:custGeom>
                      <a:avLst/>
                      <a:gdLst>
                        <a:gd name="connsiteX0" fmla="*/ 78786 w 352249"/>
                        <a:gd name="connsiteY0" fmla="*/ 0 h 609600"/>
                        <a:gd name="connsiteX1" fmla="*/ 2586 w 352249"/>
                        <a:gd name="connsiteY1" fmla="*/ 243840 h 609600"/>
                        <a:gd name="connsiteX2" fmla="*/ 162606 w 352249"/>
                        <a:gd name="connsiteY2" fmla="*/ 152400 h 609600"/>
                        <a:gd name="connsiteX3" fmla="*/ 94026 w 352249"/>
                        <a:gd name="connsiteY3" fmla="*/ 358140 h 609600"/>
                        <a:gd name="connsiteX4" fmla="*/ 254046 w 352249"/>
                        <a:gd name="connsiteY4" fmla="*/ 289560 h 609600"/>
                        <a:gd name="connsiteX5" fmla="*/ 185466 w 352249"/>
                        <a:gd name="connsiteY5" fmla="*/ 480060 h 609600"/>
                        <a:gd name="connsiteX6" fmla="*/ 345486 w 352249"/>
                        <a:gd name="connsiteY6" fmla="*/ 449580 h 609600"/>
                        <a:gd name="connsiteX7" fmla="*/ 307386 w 352249"/>
                        <a:gd name="connsiteY7" fmla="*/ 609600 h 6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52249" h="609600">
                          <a:moveTo>
                            <a:pt x="78786" y="0"/>
                          </a:moveTo>
                          <a:cubicBezTo>
                            <a:pt x="33701" y="109220"/>
                            <a:pt x="-11384" y="218440"/>
                            <a:pt x="2586" y="243840"/>
                          </a:cubicBezTo>
                          <a:cubicBezTo>
                            <a:pt x="16556" y="269240"/>
                            <a:pt x="147366" y="133350"/>
                            <a:pt x="162606" y="152400"/>
                          </a:cubicBezTo>
                          <a:cubicBezTo>
                            <a:pt x="177846" y="171450"/>
                            <a:pt x="78786" y="335280"/>
                            <a:pt x="94026" y="358140"/>
                          </a:cubicBezTo>
                          <a:cubicBezTo>
                            <a:pt x="109266" y="381000"/>
                            <a:pt x="238806" y="269240"/>
                            <a:pt x="254046" y="289560"/>
                          </a:cubicBezTo>
                          <a:cubicBezTo>
                            <a:pt x="269286" y="309880"/>
                            <a:pt x="170226" y="453390"/>
                            <a:pt x="185466" y="480060"/>
                          </a:cubicBezTo>
                          <a:cubicBezTo>
                            <a:pt x="200706" y="506730"/>
                            <a:pt x="325166" y="427990"/>
                            <a:pt x="345486" y="449580"/>
                          </a:cubicBezTo>
                          <a:cubicBezTo>
                            <a:pt x="365806" y="471170"/>
                            <a:pt x="336596" y="540385"/>
                            <a:pt x="307386" y="6096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04" name="Freeform: Shape 1903">
                      <a:extLst>
                        <a:ext uri="{FF2B5EF4-FFF2-40B4-BE49-F238E27FC236}">
                          <a16:creationId xmlns:a16="http://schemas.microsoft.com/office/drawing/2014/main" id="{C4BF7A9B-F8EC-D40A-B526-1FBCE45D4AC2}"/>
                        </a:ext>
                      </a:extLst>
                    </p:cNvPr>
                    <p:cNvSpPr/>
                    <p:nvPr/>
                  </p:nvSpPr>
                  <p:spPr>
                    <a:xfrm rot="13430584">
                      <a:off x="4344839" y="3163899"/>
                      <a:ext cx="180024" cy="358396"/>
                    </a:xfrm>
                    <a:custGeom>
                      <a:avLst/>
                      <a:gdLst>
                        <a:gd name="connsiteX0" fmla="*/ 70475 w 180024"/>
                        <a:gd name="connsiteY0" fmla="*/ 0 h 900112"/>
                        <a:gd name="connsiteX1" fmla="*/ 10943 w 180024"/>
                        <a:gd name="connsiteY1" fmla="*/ 169068 h 900112"/>
                        <a:gd name="connsiteX2" fmla="*/ 180012 w 180024"/>
                        <a:gd name="connsiteY2" fmla="*/ 440531 h 900112"/>
                        <a:gd name="connsiteX3" fmla="*/ 1418 w 180024"/>
                        <a:gd name="connsiteY3" fmla="*/ 709612 h 900112"/>
                        <a:gd name="connsiteX4" fmla="*/ 110956 w 180024"/>
                        <a:gd name="connsiteY4" fmla="*/ 900112 h 9001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0024" h="900112">
                          <a:moveTo>
                            <a:pt x="70475" y="0"/>
                          </a:moveTo>
                          <a:cubicBezTo>
                            <a:pt x="31581" y="47823"/>
                            <a:pt x="-7313" y="95646"/>
                            <a:pt x="10943" y="169068"/>
                          </a:cubicBezTo>
                          <a:cubicBezTo>
                            <a:pt x="29199" y="242490"/>
                            <a:pt x="181600" y="350440"/>
                            <a:pt x="180012" y="440531"/>
                          </a:cubicBezTo>
                          <a:cubicBezTo>
                            <a:pt x="178425" y="530622"/>
                            <a:pt x="12927" y="633015"/>
                            <a:pt x="1418" y="709612"/>
                          </a:cubicBezTo>
                          <a:cubicBezTo>
                            <a:pt x="-10091" y="786209"/>
                            <a:pt x="50432" y="843160"/>
                            <a:pt x="110956" y="900112"/>
                          </a:cubicBezTo>
                        </a:path>
                      </a:pathLst>
                    </a:custGeom>
                    <a:ln w="127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05" name="Freeform: Shape 1904">
                      <a:extLst>
                        <a:ext uri="{FF2B5EF4-FFF2-40B4-BE49-F238E27FC236}">
                          <a16:creationId xmlns:a16="http://schemas.microsoft.com/office/drawing/2014/main" id="{CBB118FA-A11A-B8B5-935C-81A3683AB873}"/>
                        </a:ext>
                      </a:extLst>
                    </p:cNvPr>
                    <p:cNvSpPr/>
                    <p:nvPr/>
                  </p:nvSpPr>
                  <p:spPr>
                    <a:xfrm rot="9900000">
                      <a:off x="4064474" y="3229208"/>
                      <a:ext cx="352249" cy="609600"/>
                    </a:xfrm>
                    <a:custGeom>
                      <a:avLst/>
                      <a:gdLst>
                        <a:gd name="connsiteX0" fmla="*/ 78786 w 352249"/>
                        <a:gd name="connsiteY0" fmla="*/ 0 h 609600"/>
                        <a:gd name="connsiteX1" fmla="*/ 2586 w 352249"/>
                        <a:gd name="connsiteY1" fmla="*/ 243840 h 609600"/>
                        <a:gd name="connsiteX2" fmla="*/ 162606 w 352249"/>
                        <a:gd name="connsiteY2" fmla="*/ 152400 h 609600"/>
                        <a:gd name="connsiteX3" fmla="*/ 94026 w 352249"/>
                        <a:gd name="connsiteY3" fmla="*/ 358140 h 609600"/>
                        <a:gd name="connsiteX4" fmla="*/ 254046 w 352249"/>
                        <a:gd name="connsiteY4" fmla="*/ 289560 h 609600"/>
                        <a:gd name="connsiteX5" fmla="*/ 185466 w 352249"/>
                        <a:gd name="connsiteY5" fmla="*/ 480060 h 609600"/>
                        <a:gd name="connsiteX6" fmla="*/ 345486 w 352249"/>
                        <a:gd name="connsiteY6" fmla="*/ 449580 h 609600"/>
                        <a:gd name="connsiteX7" fmla="*/ 307386 w 352249"/>
                        <a:gd name="connsiteY7" fmla="*/ 609600 h 609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52249" h="609600">
                          <a:moveTo>
                            <a:pt x="78786" y="0"/>
                          </a:moveTo>
                          <a:cubicBezTo>
                            <a:pt x="33701" y="109220"/>
                            <a:pt x="-11384" y="218440"/>
                            <a:pt x="2586" y="243840"/>
                          </a:cubicBezTo>
                          <a:cubicBezTo>
                            <a:pt x="16556" y="269240"/>
                            <a:pt x="147366" y="133350"/>
                            <a:pt x="162606" y="152400"/>
                          </a:cubicBezTo>
                          <a:cubicBezTo>
                            <a:pt x="177846" y="171450"/>
                            <a:pt x="78786" y="335280"/>
                            <a:pt x="94026" y="358140"/>
                          </a:cubicBezTo>
                          <a:cubicBezTo>
                            <a:pt x="109266" y="381000"/>
                            <a:pt x="238806" y="269240"/>
                            <a:pt x="254046" y="289560"/>
                          </a:cubicBezTo>
                          <a:cubicBezTo>
                            <a:pt x="269286" y="309880"/>
                            <a:pt x="170226" y="453390"/>
                            <a:pt x="185466" y="480060"/>
                          </a:cubicBezTo>
                          <a:cubicBezTo>
                            <a:pt x="200706" y="506730"/>
                            <a:pt x="325166" y="427990"/>
                            <a:pt x="345486" y="449580"/>
                          </a:cubicBezTo>
                          <a:cubicBezTo>
                            <a:pt x="365806" y="471170"/>
                            <a:pt x="336596" y="540385"/>
                            <a:pt x="307386" y="60960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</p:grpSp>
              <p:sp>
                <p:nvSpPr>
                  <p:cNvPr id="1907" name="TextBox 1906">
                    <a:extLst>
                      <a:ext uri="{FF2B5EF4-FFF2-40B4-BE49-F238E27FC236}">
                        <a16:creationId xmlns:a16="http://schemas.microsoft.com/office/drawing/2014/main" id="{4484A8AE-CE2B-3DBC-1099-A4C8F4EF8674}"/>
                      </a:ext>
                    </a:extLst>
                  </p:cNvPr>
                  <p:cNvSpPr txBox="1"/>
                  <p:nvPr/>
                </p:nvSpPr>
                <p:spPr>
                  <a:xfrm>
                    <a:off x="4227458" y="6753788"/>
                    <a:ext cx="896732" cy="2256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15" dirty="0" err="1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Spirochaetaceae</a:t>
                    </a:r>
                    <a:endParaRPr lang="en-US" sz="415" dirty="0"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p:grpSp>
            <p:sp>
              <p:nvSpPr>
                <p:cNvPr id="1419" name="TextBox 1418">
                  <a:extLst>
                    <a:ext uri="{FF2B5EF4-FFF2-40B4-BE49-F238E27FC236}">
                      <a16:creationId xmlns:a16="http://schemas.microsoft.com/office/drawing/2014/main" id="{B67B4573-344C-C598-E405-7C1CDF597AE4}"/>
                    </a:ext>
                  </a:extLst>
                </p:cNvPr>
                <p:cNvSpPr txBox="1"/>
                <p:nvPr/>
              </p:nvSpPr>
              <p:spPr>
                <a:xfrm>
                  <a:off x="2076877" y="5041687"/>
                  <a:ext cx="1610800" cy="2267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C/N/S cyclers</a:t>
                  </a:r>
                </a:p>
              </p:txBody>
            </p:sp>
            <p:grpSp>
              <p:nvGrpSpPr>
                <p:cNvPr id="1962" name="Group 1961">
                  <a:extLst>
                    <a:ext uri="{FF2B5EF4-FFF2-40B4-BE49-F238E27FC236}">
                      <a16:creationId xmlns:a16="http://schemas.microsoft.com/office/drawing/2014/main" id="{842B2B71-4DD9-82D4-815D-766A74A01D8C}"/>
                    </a:ext>
                  </a:extLst>
                </p:cNvPr>
                <p:cNvGrpSpPr/>
                <p:nvPr/>
              </p:nvGrpSpPr>
              <p:grpSpPr>
                <a:xfrm>
                  <a:off x="2053608" y="5942701"/>
                  <a:ext cx="913854" cy="890048"/>
                  <a:chOff x="4209001" y="7680691"/>
                  <a:chExt cx="913854" cy="890048"/>
                </a:xfrm>
              </p:grpSpPr>
              <p:sp>
                <p:nvSpPr>
                  <p:cNvPr id="1897" name="TextBox 1896">
                    <a:extLst>
                      <a:ext uri="{FF2B5EF4-FFF2-40B4-BE49-F238E27FC236}">
                        <a16:creationId xmlns:a16="http://schemas.microsoft.com/office/drawing/2014/main" id="{C5B4B610-3FCB-D9F3-CA89-546F96107B38}"/>
                      </a:ext>
                    </a:extLst>
                  </p:cNvPr>
                  <p:cNvSpPr txBox="1"/>
                  <p:nvPr/>
                </p:nvSpPr>
                <p:spPr>
                  <a:xfrm>
                    <a:off x="4209001" y="8252875"/>
                    <a:ext cx="913854" cy="3178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15" dirty="0" err="1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Sulfurimonadaceae</a:t>
                    </a:r>
                    <a:endParaRPr lang="en-US" sz="415" dirty="0"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  <a:p>
                    <a:pPr algn="ctr"/>
                    <a:r>
                      <a:rPr lang="en-US" sz="415" dirty="0" err="1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Arcobacteraceae</a:t>
                    </a:r>
                    <a:endParaRPr lang="en-US" sz="415" dirty="0"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grpSp>
                <p:nvGrpSpPr>
                  <p:cNvPr id="1908" name="Group 1907">
                    <a:extLst>
                      <a:ext uri="{FF2B5EF4-FFF2-40B4-BE49-F238E27FC236}">
                        <a16:creationId xmlns:a16="http://schemas.microsoft.com/office/drawing/2014/main" id="{73572C51-592F-7755-1B32-A26A5E5B5C89}"/>
                      </a:ext>
                    </a:extLst>
                  </p:cNvPr>
                  <p:cNvGrpSpPr/>
                  <p:nvPr/>
                </p:nvGrpSpPr>
                <p:grpSpPr>
                  <a:xfrm>
                    <a:off x="4317406" y="7680691"/>
                    <a:ext cx="652254" cy="600247"/>
                    <a:chOff x="3363765" y="4624310"/>
                    <a:chExt cx="1026897" cy="945018"/>
                  </a:xfrm>
                </p:grpSpPr>
                <p:sp>
                  <p:nvSpPr>
                    <p:cNvPr id="1909" name="Freeform: Shape 1908">
                      <a:extLst>
                        <a:ext uri="{FF2B5EF4-FFF2-40B4-BE49-F238E27FC236}">
                          <a16:creationId xmlns:a16="http://schemas.microsoft.com/office/drawing/2014/main" id="{7D465E8C-87F9-AC0B-7859-8B66849EB90E}"/>
                        </a:ext>
                      </a:extLst>
                    </p:cNvPr>
                    <p:cNvSpPr/>
                    <p:nvPr/>
                  </p:nvSpPr>
                  <p:spPr>
                    <a:xfrm rot="7200000">
                      <a:off x="3586098" y="5172648"/>
                      <a:ext cx="228890" cy="470341"/>
                    </a:xfrm>
                    <a:custGeom>
                      <a:avLst/>
                      <a:gdLst>
                        <a:gd name="connsiteX0" fmla="*/ 129554 w 228890"/>
                        <a:gd name="connsiteY0" fmla="*/ 453958 h 470341"/>
                        <a:gd name="connsiteX1" fmla="*/ 14 w 228890"/>
                        <a:gd name="connsiteY1" fmla="*/ 88198 h 470341"/>
                        <a:gd name="connsiteX2" fmla="*/ 121934 w 228890"/>
                        <a:gd name="connsiteY2" fmla="*/ 19618 h 470341"/>
                        <a:gd name="connsiteX3" fmla="*/ 228614 w 228890"/>
                        <a:gd name="connsiteY3" fmla="*/ 370138 h 470341"/>
                        <a:gd name="connsiteX4" fmla="*/ 129554 w 228890"/>
                        <a:gd name="connsiteY4" fmla="*/ 453958 h 470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8890" h="470341">
                          <a:moveTo>
                            <a:pt x="129554" y="453958"/>
                          </a:moveTo>
                          <a:cubicBezTo>
                            <a:pt x="91454" y="406968"/>
                            <a:pt x="1284" y="160588"/>
                            <a:pt x="14" y="88198"/>
                          </a:cubicBezTo>
                          <a:cubicBezTo>
                            <a:pt x="-1256" y="15808"/>
                            <a:pt x="83834" y="-27372"/>
                            <a:pt x="121934" y="19618"/>
                          </a:cubicBezTo>
                          <a:cubicBezTo>
                            <a:pt x="160034" y="66608"/>
                            <a:pt x="223534" y="301558"/>
                            <a:pt x="228614" y="370138"/>
                          </a:cubicBezTo>
                          <a:cubicBezTo>
                            <a:pt x="233694" y="438718"/>
                            <a:pt x="167654" y="500948"/>
                            <a:pt x="129554" y="453958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10" name="Freeform: Shape 1909">
                      <a:extLst>
                        <a:ext uri="{FF2B5EF4-FFF2-40B4-BE49-F238E27FC236}">
                          <a16:creationId xmlns:a16="http://schemas.microsoft.com/office/drawing/2014/main" id="{9B6818AF-39A0-A438-A699-CDCC4197EFC4}"/>
                        </a:ext>
                      </a:extLst>
                    </p:cNvPr>
                    <p:cNvSpPr/>
                    <p:nvPr/>
                  </p:nvSpPr>
                  <p:spPr>
                    <a:xfrm rot="3789280">
                      <a:off x="4041047" y="5062835"/>
                      <a:ext cx="228890" cy="470341"/>
                    </a:xfrm>
                    <a:custGeom>
                      <a:avLst/>
                      <a:gdLst>
                        <a:gd name="connsiteX0" fmla="*/ 129554 w 228890"/>
                        <a:gd name="connsiteY0" fmla="*/ 453958 h 470341"/>
                        <a:gd name="connsiteX1" fmla="*/ 14 w 228890"/>
                        <a:gd name="connsiteY1" fmla="*/ 88198 h 470341"/>
                        <a:gd name="connsiteX2" fmla="*/ 121934 w 228890"/>
                        <a:gd name="connsiteY2" fmla="*/ 19618 h 470341"/>
                        <a:gd name="connsiteX3" fmla="*/ 228614 w 228890"/>
                        <a:gd name="connsiteY3" fmla="*/ 370138 h 470341"/>
                        <a:gd name="connsiteX4" fmla="*/ 129554 w 228890"/>
                        <a:gd name="connsiteY4" fmla="*/ 453958 h 470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8890" h="470341">
                          <a:moveTo>
                            <a:pt x="129554" y="453958"/>
                          </a:moveTo>
                          <a:cubicBezTo>
                            <a:pt x="91454" y="406968"/>
                            <a:pt x="1284" y="160588"/>
                            <a:pt x="14" y="88198"/>
                          </a:cubicBezTo>
                          <a:cubicBezTo>
                            <a:pt x="-1256" y="15808"/>
                            <a:pt x="83834" y="-27372"/>
                            <a:pt x="121934" y="19618"/>
                          </a:cubicBezTo>
                          <a:cubicBezTo>
                            <a:pt x="160034" y="66608"/>
                            <a:pt x="223534" y="301558"/>
                            <a:pt x="228614" y="370138"/>
                          </a:cubicBezTo>
                          <a:cubicBezTo>
                            <a:pt x="233694" y="438718"/>
                            <a:pt x="167654" y="500948"/>
                            <a:pt x="129554" y="453958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11" name="Freeform: Shape 1910">
                      <a:extLst>
                        <a:ext uri="{FF2B5EF4-FFF2-40B4-BE49-F238E27FC236}">
                          <a16:creationId xmlns:a16="http://schemas.microsoft.com/office/drawing/2014/main" id="{BFCF30BA-18AA-4930-B38F-DD117FFAE3B1}"/>
                        </a:ext>
                      </a:extLst>
                    </p:cNvPr>
                    <p:cNvSpPr/>
                    <p:nvPr/>
                  </p:nvSpPr>
                  <p:spPr>
                    <a:xfrm rot="6300000">
                      <a:off x="3772903" y="4690236"/>
                      <a:ext cx="228890" cy="470341"/>
                    </a:xfrm>
                    <a:custGeom>
                      <a:avLst/>
                      <a:gdLst>
                        <a:gd name="connsiteX0" fmla="*/ 129554 w 228890"/>
                        <a:gd name="connsiteY0" fmla="*/ 453958 h 470341"/>
                        <a:gd name="connsiteX1" fmla="*/ 14 w 228890"/>
                        <a:gd name="connsiteY1" fmla="*/ 88198 h 470341"/>
                        <a:gd name="connsiteX2" fmla="*/ 121934 w 228890"/>
                        <a:gd name="connsiteY2" fmla="*/ 19618 h 470341"/>
                        <a:gd name="connsiteX3" fmla="*/ 228614 w 228890"/>
                        <a:gd name="connsiteY3" fmla="*/ 370138 h 470341"/>
                        <a:gd name="connsiteX4" fmla="*/ 129554 w 228890"/>
                        <a:gd name="connsiteY4" fmla="*/ 453958 h 470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8890" h="470341">
                          <a:moveTo>
                            <a:pt x="129554" y="453958"/>
                          </a:moveTo>
                          <a:cubicBezTo>
                            <a:pt x="91454" y="406968"/>
                            <a:pt x="1284" y="160588"/>
                            <a:pt x="14" y="88198"/>
                          </a:cubicBezTo>
                          <a:cubicBezTo>
                            <a:pt x="-1256" y="15808"/>
                            <a:pt x="83834" y="-27372"/>
                            <a:pt x="121934" y="19618"/>
                          </a:cubicBezTo>
                          <a:cubicBezTo>
                            <a:pt x="160034" y="66608"/>
                            <a:pt x="223534" y="301558"/>
                            <a:pt x="228614" y="370138"/>
                          </a:cubicBezTo>
                          <a:cubicBezTo>
                            <a:pt x="233694" y="438718"/>
                            <a:pt x="167654" y="500948"/>
                            <a:pt x="129554" y="453958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12" name="Freeform: Shape 1911">
                      <a:extLst>
                        <a:ext uri="{FF2B5EF4-FFF2-40B4-BE49-F238E27FC236}">
                          <a16:creationId xmlns:a16="http://schemas.microsoft.com/office/drawing/2014/main" id="{77DCE899-1897-91C6-E7D4-C02CCC8C52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1416" y="4624310"/>
                      <a:ext cx="351964" cy="945018"/>
                    </a:xfrm>
                    <a:custGeom>
                      <a:avLst/>
                      <a:gdLst>
                        <a:gd name="connsiteX0" fmla="*/ 92159 w 130013"/>
                        <a:gd name="connsiteY0" fmla="*/ 344738 h 349083"/>
                        <a:gd name="connsiteX1" fmla="*/ 1672 w 130013"/>
                        <a:gd name="connsiteY1" fmla="*/ 213769 h 349083"/>
                        <a:gd name="connsiteX2" fmla="*/ 37391 w 130013"/>
                        <a:gd name="connsiteY2" fmla="*/ 18507 h 349083"/>
                        <a:gd name="connsiteX3" fmla="*/ 87397 w 130013"/>
                        <a:gd name="connsiteY3" fmla="*/ 28032 h 349083"/>
                        <a:gd name="connsiteX4" fmla="*/ 46916 w 130013"/>
                        <a:gd name="connsiteY4" fmla="*/ 194719 h 349083"/>
                        <a:gd name="connsiteX5" fmla="*/ 127878 w 130013"/>
                        <a:gd name="connsiteY5" fmla="*/ 306638 h 349083"/>
                        <a:gd name="connsiteX6" fmla="*/ 92159 w 130013"/>
                        <a:gd name="connsiteY6" fmla="*/ 344738 h 3490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0013" h="349083">
                          <a:moveTo>
                            <a:pt x="92159" y="344738"/>
                          </a:moveTo>
                          <a:cubicBezTo>
                            <a:pt x="71125" y="329260"/>
                            <a:pt x="10800" y="268141"/>
                            <a:pt x="1672" y="213769"/>
                          </a:cubicBezTo>
                          <a:cubicBezTo>
                            <a:pt x="-7456" y="159397"/>
                            <a:pt x="23103" y="49463"/>
                            <a:pt x="37391" y="18507"/>
                          </a:cubicBezTo>
                          <a:cubicBezTo>
                            <a:pt x="51678" y="-12449"/>
                            <a:pt x="85810" y="-1337"/>
                            <a:pt x="87397" y="28032"/>
                          </a:cubicBezTo>
                          <a:cubicBezTo>
                            <a:pt x="88984" y="57401"/>
                            <a:pt x="40169" y="148285"/>
                            <a:pt x="46916" y="194719"/>
                          </a:cubicBezTo>
                          <a:cubicBezTo>
                            <a:pt x="53663" y="241153"/>
                            <a:pt x="118353" y="282032"/>
                            <a:pt x="127878" y="306638"/>
                          </a:cubicBezTo>
                          <a:cubicBezTo>
                            <a:pt x="137403" y="331244"/>
                            <a:pt x="113193" y="360216"/>
                            <a:pt x="92159" y="344738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13" name="Freeform: Shape 1912">
                      <a:extLst>
                        <a:ext uri="{FF2B5EF4-FFF2-40B4-BE49-F238E27FC236}">
                          <a16:creationId xmlns:a16="http://schemas.microsoft.com/office/drawing/2014/main" id="{757B966E-D5F6-5065-0C51-A243262605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643831" y="4594402"/>
                      <a:ext cx="363567" cy="923699"/>
                    </a:xfrm>
                    <a:custGeom>
                      <a:avLst/>
                      <a:gdLst>
                        <a:gd name="connsiteX0" fmla="*/ 274884 w 436337"/>
                        <a:gd name="connsiteY0" fmla="*/ 1049412 h 1108583"/>
                        <a:gd name="connsiteX1" fmla="*/ 290124 w 436337"/>
                        <a:gd name="connsiteY1" fmla="*/ 676032 h 1108583"/>
                        <a:gd name="connsiteX2" fmla="*/ 244404 w 436337"/>
                        <a:gd name="connsiteY2" fmla="*/ 416952 h 1108583"/>
                        <a:gd name="connsiteX3" fmla="*/ 130104 w 436337"/>
                        <a:gd name="connsiteY3" fmla="*/ 295032 h 1108583"/>
                        <a:gd name="connsiteX4" fmla="*/ 564 w 436337"/>
                        <a:gd name="connsiteY4" fmla="*/ 96912 h 1108583"/>
                        <a:gd name="connsiteX5" fmla="*/ 92004 w 436337"/>
                        <a:gd name="connsiteY5" fmla="*/ 5472 h 1108583"/>
                        <a:gd name="connsiteX6" fmla="*/ 297744 w 436337"/>
                        <a:gd name="connsiteY6" fmla="*/ 249312 h 1108583"/>
                        <a:gd name="connsiteX7" fmla="*/ 366324 w 436337"/>
                        <a:gd name="connsiteY7" fmla="*/ 333132 h 1108583"/>
                        <a:gd name="connsiteX8" fmla="*/ 427284 w 436337"/>
                        <a:gd name="connsiteY8" fmla="*/ 470292 h 1108583"/>
                        <a:gd name="connsiteX9" fmla="*/ 419664 w 436337"/>
                        <a:gd name="connsiteY9" fmla="*/ 1049412 h 1108583"/>
                        <a:gd name="connsiteX10" fmla="*/ 274884 w 436337"/>
                        <a:gd name="connsiteY10" fmla="*/ 1049412 h 1108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36337" h="1108583">
                          <a:moveTo>
                            <a:pt x="274884" y="1049412"/>
                          </a:moveTo>
                          <a:cubicBezTo>
                            <a:pt x="253294" y="987182"/>
                            <a:pt x="295204" y="781442"/>
                            <a:pt x="290124" y="676032"/>
                          </a:cubicBezTo>
                          <a:cubicBezTo>
                            <a:pt x="285044" y="570622"/>
                            <a:pt x="271074" y="480452"/>
                            <a:pt x="244404" y="416952"/>
                          </a:cubicBezTo>
                          <a:cubicBezTo>
                            <a:pt x="217734" y="353452"/>
                            <a:pt x="170744" y="348372"/>
                            <a:pt x="130104" y="295032"/>
                          </a:cubicBezTo>
                          <a:cubicBezTo>
                            <a:pt x="89464" y="241692"/>
                            <a:pt x="6914" y="145172"/>
                            <a:pt x="564" y="96912"/>
                          </a:cubicBezTo>
                          <a:cubicBezTo>
                            <a:pt x="-5786" y="48652"/>
                            <a:pt x="42474" y="-19928"/>
                            <a:pt x="92004" y="5472"/>
                          </a:cubicBezTo>
                          <a:cubicBezTo>
                            <a:pt x="141534" y="30872"/>
                            <a:pt x="252024" y="194702"/>
                            <a:pt x="297744" y="249312"/>
                          </a:cubicBezTo>
                          <a:cubicBezTo>
                            <a:pt x="343464" y="303922"/>
                            <a:pt x="344734" y="296302"/>
                            <a:pt x="366324" y="333132"/>
                          </a:cubicBezTo>
                          <a:cubicBezTo>
                            <a:pt x="387914" y="369962"/>
                            <a:pt x="418394" y="350912"/>
                            <a:pt x="427284" y="470292"/>
                          </a:cubicBezTo>
                          <a:cubicBezTo>
                            <a:pt x="436174" y="589672"/>
                            <a:pt x="445064" y="955432"/>
                            <a:pt x="419664" y="1049412"/>
                          </a:cubicBezTo>
                          <a:cubicBezTo>
                            <a:pt x="394264" y="1143392"/>
                            <a:pt x="296474" y="1111642"/>
                            <a:pt x="274884" y="1049412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  <p:sp>
                  <p:nvSpPr>
                    <p:cNvPr id="1914" name="Freeform: Shape 1913">
                      <a:extLst>
                        <a:ext uri="{FF2B5EF4-FFF2-40B4-BE49-F238E27FC236}">
                          <a16:creationId xmlns:a16="http://schemas.microsoft.com/office/drawing/2014/main" id="{F48BE551-C97E-EEBD-1266-A4DADFF60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2526" y="4988611"/>
                      <a:ext cx="228890" cy="470341"/>
                    </a:xfrm>
                    <a:custGeom>
                      <a:avLst/>
                      <a:gdLst>
                        <a:gd name="connsiteX0" fmla="*/ 129554 w 228890"/>
                        <a:gd name="connsiteY0" fmla="*/ 453958 h 470341"/>
                        <a:gd name="connsiteX1" fmla="*/ 14 w 228890"/>
                        <a:gd name="connsiteY1" fmla="*/ 88198 h 470341"/>
                        <a:gd name="connsiteX2" fmla="*/ 121934 w 228890"/>
                        <a:gd name="connsiteY2" fmla="*/ 19618 h 470341"/>
                        <a:gd name="connsiteX3" fmla="*/ 228614 w 228890"/>
                        <a:gd name="connsiteY3" fmla="*/ 370138 h 470341"/>
                        <a:gd name="connsiteX4" fmla="*/ 129554 w 228890"/>
                        <a:gd name="connsiteY4" fmla="*/ 453958 h 470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8890" h="470341">
                          <a:moveTo>
                            <a:pt x="129554" y="453958"/>
                          </a:moveTo>
                          <a:cubicBezTo>
                            <a:pt x="91454" y="406968"/>
                            <a:pt x="1284" y="160588"/>
                            <a:pt x="14" y="88198"/>
                          </a:cubicBezTo>
                          <a:cubicBezTo>
                            <a:pt x="-1256" y="15808"/>
                            <a:pt x="83834" y="-27372"/>
                            <a:pt x="121934" y="19618"/>
                          </a:cubicBezTo>
                          <a:cubicBezTo>
                            <a:pt x="160034" y="66608"/>
                            <a:pt x="223534" y="301558"/>
                            <a:pt x="228614" y="370138"/>
                          </a:cubicBezTo>
                          <a:cubicBezTo>
                            <a:pt x="233694" y="438718"/>
                            <a:pt x="167654" y="500948"/>
                            <a:pt x="129554" y="453958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46"/>
                    </a:p>
                  </p:txBody>
                </p:sp>
              </p:grpSp>
            </p:grpSp>
            <p:grpSp>
              <p:nvGrpSpPr>
                <p:cNvPr id="1933" name="Group 1932">
                  <a:extLst>
                    <a:ext uri="{FF2B5EF4-FFF2-40B4-BE49-F238E27FC236}">
                      <a16:creationId xmlns:a16="http://schemas.microsoft.com/office/drawing/2014/main" id="{98C850A8-4F67-60FC-5849-CB45B4E35000}"/>
                    </a:ext>
                  </a:extLst>
                </p:cNvPr>
                <p:cNvGrpSpPr/>
                <p:nvPr/>
              </p:nvGrpSpPr>
              <p:grpSpPr>
                <a:xfrm>
                  <a:off x="2568241" y="5234497"/>
                  <a:ext cx="651926" cy="651926"/>
                  <a:chOff x="4689557" y="5280660"/>
                  <a:chExt cx="1653540" cy="1653540"/>
                </a:xfrm>
              </p:grpSpPr>
              <p:sp>
                <p:nvSpPr>
                  <p:cNvPr id="1927" name="Freeform: Shape 1926">
                    <a:extLst>
                      <a:ext uri="{FF2B5EF4-FFF2-40B4-BE49-F238E27FC236}">
                        <a16:creationId xmlns:a16="http://schemas.microsoft.com/office/drawing/2014/main" id="{91306338-8869-85FE-804C-BFD179B77A4F}"/>
                      </a:ext>
                    </a:extLst>
                  </p:cNvPr>
                  <p:cNvSpPr/>
                  <p:nvPr/>
                </p:nvSpPr>
                <p:spPr>
                  <a:xfrm>
                    <a:off x="5364480" y="5661660"/>
                    <a:ext cx="746760" cy="1074420"/>
                  </a:xfrm>
                  <a:custGeom>
                    <a:avLst/>
                    <a:gdLst>
                      <a:gd name="connsiteX0" fmla="*/ 0 w 746760"/>
                      <a:gd name="connsiteY0" fmla="*/ 0 h 1074420"/>
                      <a:gd name="connsiteX1" fmla="*/ 487680 w 746760"/>
                      <a:gd name="connsiteY1" fmla="*/ 251460 h 1074420"/>
                      <a:gd name="connsiteX2" fmla="*/ 746760 w 746760"/>
                      <a:gd name="connsiteY2" fmla="*/ 1074420 h 107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46760" h="1074420">
                        <a:moveTo>
                          <a:pt x="0" y="0"/>
                        </a:moveTo>
                        <a:cubicBezTo>
                          <a:pt x="181610" y="36195"/>
                          <a:pt x="363220" y="72390"/>
                          <a:pt x="487680" y="251460"/>
                        </a:cubicBezTo>
                        <a:cubicBezTo>
                          <a:pt x="612140" y="430530"/>
                          <a:pt x="679450" y="752475"/>
                          <a:pt x="746760" y="1074420"/>
                        </a:cubicBezTo>
                      </a:path>
                    </a:pathLst>
                  </a:custGeom>
                  <a:noFill/>
                  <a:ln>
                    <a:gradFill>
                      <a:gsLst>
                        <a:gs pos="0">
                          <a:schemeClr val="bg2">
                            <a:lumMod val="90000"/>
                          </a:schemeClr>
                        </a:gs>
                        <a:gs pos="100000">
                          <a:srgbClr val="23000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928" name="Freeform: Shape 1927">
                    <a:extLst>
                      <a:ext uri="{FF2B5EF4-FFF2-40B4-BE49-F238E27FC236}">
                        <a16:creationId xmlns:a16="http://schemas.microsoft.com/office/drawing/2014/main" id="{C126255D-1166-2761-79C8-A8339A9CAF91}"/>
                      </a:ext>
                    </a:extLst>
                  </p:cNvPr>
                  <p:cNvSpPr/>
                  <p:nvPr/>
                </p:nvSpPr>
                <p:spPr>
                  <a:xfrm>
                    <a:off x="4706452" y="5486400"/>
                    <a:ext cx="1557188" cy="853618"/>
                  </a:xfrm>
                  <a:custGeom>
                    <a:avLst/>
                    <a:gdLst>
                      <a:gd name="connsiteX0" fmla="*/ 1557188 w 1557188"/>
                      <a:gd name="connsiteY0" fmla="*/ 434340 h 853618"/>
                      <a:gd name="connsiteX1" fmla="*/ 1107608 w 1557188"/>
                      <a:gd name="connsiteY1" fmla="*/ 853440 h 853618"/>
                      <a:gd name="connsiteX2" fmla="*/ 109388 w 1557188"/>
                      <a:gd name="connsiteY2" fmla="*/ 480060 h 853618"/>
                      <a:gd name="connsiteX3" fmla="*/ 71288 w 1557188"/>
                      <a:gd name="connsiteY3" fmla="*/ 0 h 853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57188" h="853618">
                        <a:moveTo>
                          <a:pt x="1557188" y="434340"/>
                        </a:moveTo>
                        <a:cubicBezTo>
                          <a:pt x="1453048" y="640080"/>
                          <a:pt x="1348908" y="845820"/>
                          <a:pt x="1107608" y="853440"/>
                        </a:cubicBezTo>
                        <a:cubicBezTo>
                          <a:pt x="866308" y="861060"/>
                          <a:pt x="282108" y="622300"/>
                          <a:pt x="109388" y="480060"/>
                        </a:cubicBezTo>
                        <a:cubicBezTo>
                          <a:pt x="-63332" y="337820"/>
                          <a:pt x="3978" y="168910"/>
                          <a:pt x="71288" y="0"/>
                        </a:cubicBezTo>
                      </a:path>
                    </a:pathLst>
                  </a:custGeom>
                  <a:noFill/>
                  <a:ln>
                    <a:gradFill>
                      <a:gsLst>
                        <a:gs pos="0">
                          <a:schemeClr val="bg2">
                            <a:lumMod val="90000"/>
                          </a:schemeClr>
                        </a:gs>
                        <a:gs pos="100000">
                          <a:srgbClr val="23000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929" name="Freeform: Shape 1928">
                    <a:extLst>
                      <a:ext uri="{FF2B5EF4-FFF2-40B4-BE49-F238E27FC236}">
                        <a16:creationId xmlns:a16="http://schemas.microsoft.com/office/drawing/2014/main" id="{AF3C088C-FA03-936D-6267-958AA6AF6F98}"/>
                      </a:ext>
                    </a:extLst>
                  </p:cNvPr>
                  <p:cNvSpPr/>
                  <p:nvPr/>
                </p:nvSpPr>
                <p:spPr>
                  <a:xfrm>
                    <a:off x="5105400" y="5280660"/>
                    <a:ext cx="254837" cy="1653540"/>
                  </a:xfrm>
                  <a:custGeom>
                    <a:avLst/>
                    <a:gdLst>
                      <a:gd name="connsiteX0" fmla="*/ 0 w 254837"/>
                      <a:gd name="connsiteY0" fmla="*/ 0 h 1653540"/>
                      <a:gd name="connsiteX1" fmla="*/ 251460 w 254837"/>
                      <a:gd name="connsiteY1" fmla="*/ 929640 h 1653540"/>
                      <a:gd name="connsiteX2" fmla="*/ 121920 w 254837"/>
                      <a:gd name="connsiteY2" fmla="*/ 1653540 h 1653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4837" h="1653540">
                        <a:moveTo>
                          <a:pt x="0" y="0"/>
                        </a:moveTo>
                        <a:cubicBezTo>
                          <a:pt x="115570" y="327025"/>
                          <a:pt x="231140" y="654050"/>
                          <a:pt x="251460" y="929640"/>
                        </a:cubicBezTo>
                        <a:cubicBezTo>
                          <a:pt x="271780" y="1205230"/>
                          <a:pt x="196850" y="1429385"/>
                          <a:pt x="121920" y="1653540"/>
                        </a:cubicBezTo>
                      </a:path>
                    </a:pathLst>
                  </a:custGeom>
                  <a:noFill/>
                  <a:ln>
                    <a:gradFill>
                      <a:gsLst>
                        <a:gs pos="0">
                          <a:schemeClr val="bg2">
                            <a:lumMod val="90000"/>
                          </a:schemeClr>
                        </a:gs>
                        <a:gs pos="100000">
                          <a:srgbClr val="23000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930" name="Freeform: Shape 1929">
                    <a:extLst>
                      <a:ext uri="{FF2B5EF4-FFF2-40B4-BE49-F238E27FC236}">
                        <a16:creationId xmlns:a16="http://schemas.microsoft.com/office/drawing/2014/main" id="{5B1F87C0-E76D-145A-CFC6-EFD99F630F8A}"/>
                      </a:ext>
                    </a:extLst>
                  </p:cNvPr>
                  <p:cNvSpPr/>
                  <p:nvPr/>
                </p:nvSpPr>
                <p:spPr>
                  <a:xfrm rot="2888149">
                    <a:off x="5142947" y="5600611"/>
                    <a:ext cx="746760" cy="1074420"/>
                  </a:xfrm>
                  <a:custGeom>
                    <a:avLst/>
                    <a:gdLst>
                      <a:gd name="connsiteX0" fmla="*/ 0 w 746760"/>
                      <a:gd name="connsiteY0" fmla="*/ 0 h 1074420"/>
                      <a:gd name="connsiteX1" fmla="*/ 487680 w 746760"/>
                      <a:gd name="connsiteY1" fmla="*/ 251460 h 1074420"/>
                      <a:gd name="connsiteX2" fmla="*/ 746760 w 746760"/>
                      <a:gd name="connsiteY2" fmla="*/ 1074420 h 107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46760" h="1074420">
                        <a:moveTo>
                          <a:pt x="0" y="0"/>
                        </a:moveTo>
                        <a:cubicBezTo>
                          <a:pt x="181610" y="36195"/>
                          <a:pt x="363220" y="72390"/>
                          <a:pt x="487680" y="251460"/>
                        </a:cubicBezTo>
                        <a:cubicBezTo>
                          <a:pt x="612140" y="430530"/>
                          <a:pt x="679450" y="752475"/>
                          <a:pt x="746760" y="1074420"/>
                        </a:cubicBezTo>
                      </a:path>
                    </a:pathLst>
                  </a:custGeom>
                  <a:noFill/>
                  <a:ln>
                    <a:gradFill>
                      <a:gsLst>
                        <a:gs pos="0">
                          <a:schemeClr val="bg2">
                            <a:lumMod val="90000"/>
                          </a:schemeClr>
                        </a:gs>
                        <a:gs pos="100000">
                          <a:srgbClr val="23000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931" name="Freeform: Shape 1930">
                    <a:extLst>
                      <a:ext uri="{FF2B5EF4-FFF2-40B4-BE49-F238E27FC236}">
                        <a16:creationId xmlns:a16="http://schemas.microsoft.com/office/drawing/2014/main" id="{DF368756-25BC-464F-E88B-78B035545105}"/>
                      </a:ext>
                    </a:extLst>
                  </p:cNvPr>
                  <p:cNvSpPr/>
                  <p:nvPr/>
                </p:nvSpPr>
                <p:spPr>
                  <a:xfrm rot="14400000" flipH="1">
                    <a:off x="5394107" y="5194285"/>
                    <a:ext cx="244440" cy="1653540"/>
                  </a:xfrm>
                  <a:custGeom>
                    <a:avLst/>
                    <a:gdLst>
                      <a:gd name="connsiteX0" fmla="*/ 0 w 254837"/>
                      <a:gd name="connsiteY0" fmla="*/ 0 h 1653540"/>
                      <a:gd name="connsiteX1" fmla="*/ 251460 w 254837"/>
                      <a:gd name="connsiteY1" fmla="*/ 929640 h 1653540"/>
                      <a:gd name="connsiteX2" fmla="*/ 121920 w 254837"/>
                      <a:gd name="connsiteY2" fmla="*/ 1653540 h 1653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4837" h="1653540">
                        <a:moveTo>
                          <a:pt x="0" y="0"/>
                        </a:moveTo>
                        <a:cubicBezTo>
                          <a:pt x="115570" y="327025"/>
                          <a:pt x="231140" y="654050"/>
                          <a:pt x="251460" y="929640"/>
                        </a:cubicBezTo>
                        <a:cubicBezTo>
                          <a:pt x="271780" y="1205230"/>
                          <a:pt x="196850" y="1429385"/>
                          <a:pt x="121920" y="1653540"/>
                        </a:cubicBezTo>
                      </a:path>
                    </a:pathLst>
                  </a:custGeom>
                  <a:noFill/>
                  <a:ln>
                    <a:gradFill>
                      <a:gsLst>
                        <a:gs pos="0">
                          <a:schemeClr val="bg2">
                            <a:lumMod val="90000"/>
                          </a:schemeClr>
                        </a:gs>
                        <a:gs pos="100000">
                          <a:srgbClr val="23000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  <p:sp>
                <p:nvSpPr>
                  <p:cNvPr id="1932" name="Freeform: Shape 1931">
                    <a:extLst>
                      <a:ext uri="{FF2B5EF4-FFF2-40B4-BE49-F238E27FC236}">
                        <a16:creationId xmlns:a16="http://schemas.microsoft.com/office/drawing/2014/main" id="{B5780BB9-CDEC-3F2D-7408-D220C8995BD3}"/>
                      </a:ext>
                    </a:extLst>
                  </p:cNvPr>
                  <p:cNvSpPr/>
                  <p:nvPr/>
                </p:nvSpPr>
                <p:spPr>
                  <a:xfrm>
                    <a:off x="4956184" y="5505450"/>
                    <a:ext cx="860416" cy="1352550"/>
                  </a:xfrm>
                  <a:custGeom>
                    <a:avLst/>
                    <a:gdLst>
                      <a:gd name="connsiteX0" fmla="*/ 860416 w 860416"/>
                      <a:gd name="connsiteY0" fmla="*/ 1352550 h 1352550"/>
                      <a:gd name="connsiteX1" fmla="*/ 85716 w 860416"/>
                      <a:gd name="connsiteY1" fmla="*/ 393700 h 1352550"/>
                      <a:gd name="connsiteX2" fmla="*/ 53966 w 860416"/>
                      <a:gd name="connsiteY2" fmla="*/ 0 h 1352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60416" h="1352550">
                        <a:moveTo>
                          <a:pt x="860416" y="1352550"/>
                        </a:moveTo>
                        <a:cubicBezTo>
                          <a:pt x="540270" y="985837"/>
                          <a:pt x="220124" y="619125"/>
                          <a:pt x="85716" y="393700"/>
                        </a:cubicBezTo>
                        <a:cubicBezTo>
                          <a:pt x="-48692" y="168275"/>
                          <a:pt x="2637" y="84137"/>
                          <a:pt x="53966" y="0"/>
                        </a:cubicBezTo>
                      </a:path>
                    </a:pathLst>
                  </a:custGeom>
                  <a:noFill/>
                  <a:ln>
                    <a:gradFill>
                      <a:gsLst>
                        <a:gs pos="0">
                          <a:schemeClr val="bg2">
                            <a:lumMod val="90000"/>
                          </a:schemeClr>
                        </a:gs>
                        <a:gs pos="100000">
                          <a:srgbClr val="230000"/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46"/>
                  </a:p>
                </p:txBody>
              </p:sp>
            </p:grpSp>
            <p:sp>
              <p:nvSpPr>
                <p:cNvPr id="1934" name="TextBox 1933">
                  <a:extLst>
                    <a:ext uri="{FF2B5EF4-FFF2-40B4-BE49-F238E27FC236}">
                      <a16:creationId xmlns:a16="http://schemas.microsoft.com/office/drawing/2014/main" id="{5E96E320-233C-0440-B890-6B3B33A7D937}"/>
                    </a:ext>
                  </a:extLst>
                </p:cNvPr>
                <p:cNvSpPr txBox="1"/>
                <p:nvPr/>
              </p:nvSpPr>
              <p:spPr>
                <a:xfrm>
                  <a:off x="2395420" y="5831698"/>
                  <a:ext cx="1088486" cy="3178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15" dirty="0" err="1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Thiotrichaceae</a:t>
                  </a:r>
                  <a:endParaRPr lang="en-US" sz="415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  <a:p>
                  <a:pPr algn="ctr"/>
                  <a:r>
                    <a:rPr lang="en-US" sz="415" dirty="0" err="1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Beggiatoaceae</a:t>
                  </a:r>
                  <a:endParaRPr lang="en-US" sz="415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sp>
            <p:nvSpPr>
              <p:cNvPr id="2257" name="TextBox 2256">
                <a:extLst>
                  <a:ext uri="{FF2B5EF4-FFF2-40B4-BE49-F238E27FC236}">
                    <a16:creationId xmlns:a16="http://schemas.microsoft.com/office/drawing/2014/main" id="{28DB4ABC-C4D8-4637-AEC2-D1F0BABC7647}"/>
                  </a:ext>
                </a:extLst>
              </p:cNvPr>
              <p:cNvSpPr txBox="1"/>
              <p:nvPr/>
            </p:nvSpPr>
            <p:spPr>
              <a:xfrm>
                <a:off x="5070351" y="3313278"/>
                <a:ext cx="216864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WMS microbial community</a:t>
                </a:r>
              </a:p>
            </p:txBody>
          </p:sp>
        </p:grpSp>
        <p:sp>
          <p:nvSpPr>
            <p:cNvPr id="1939" name="Rectangle: Rounded Corners 1938">
              <a:extLst>
                <a:ext uri="{FF2B5EF4-FFF2-40B4-BE49-F238E27FC236}">
                  <a16:creationId xmlns:a16="http://schemas.microsoft.com/office/drawing/2014/main" id="{BBBB2EE7-F660-3B85-D587-74C1A51DE1C5}"/>
                </a:ext>
              </a:extLst>
            </p:cNvPr>
            <p:cNvSpPr/>
            <p:nvPr/>
          </p:nvSpPr>
          <p:spPr>
            <a:xfrm>
              <a:off x="2188496" y="1703363"/>
              <a:ext cx="542897" cy="865354"/>
            </a:xfrm>
            <a:prstGeom prst="roundRect">
              <a:avLst>
                <a:gd name="adj" fmla="val 1091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6"/>
            </a:p>
          </p:txBody>
        </p:sp>
        <p:grpSp>
          <p:nvGrpSpPr>
            <p:cNvPr id="1859" name="Group 1858">
              <a:extLst>
                <a:ext uri="{FF2B5EF4-FFF2-40B4-BE49-F238E27FC236}">
                  <a16:creationId xmlns:a16="http://schemas.microsoft.com/office/drawing/2014/main" id="{6FB77901-0BF3-BB86-0ECC-44BD9DFC9B90}"/>
                </a:ext>
              </a:extLst>
            </p:cNvPr>
            <p:cNvGrpSpPr/>
            <p:nvPr/>
          </p:nvGrpSpPr>
          <p:grpSpPr>
            <a:xfrm>
              <a:off x="2106422" y="1758726"/>
              <a:ext cx="705209" cy="394775"/>
              <a:chOff x="3213727" y="6289179"/>
              <a:chExt cx="1018635" cy="570231"/>
            </a:xfrm>
          </p:grpSpPr>
          <p:grpSp>
            <p:nvGrpSpPr>
              <p:cNvPr id="1858" name="Group 1857">
                <a:extLst>
                  <a:ext uri="{FF2B5EF4-FFF2-40B4-BE49-F238E27FC236}">
                    <a16:creationId xmlns:a16="http://schemas.microsoft.com/office/drawing/2014/main" id="{70F666CD-2AEE-5D67-E432-E187E0F4D4C5}"/>
                  </a:ext>
                </a:extLst>
              </p:cNvPr>
              <p:cNvGrpSpPr/>
              <p:nvPr/>
            </p:nvGrpSpPr>
            <p:grpSpPr>
              <a:xfrm>
                <a:off x="3455177" y="6289179"/>
                <a:ext cx="535734" cy="350787"/>
                <a:chOff x="3882650" y="6803881"/>
                <a:chExt cx="535734" cy="350787"/>
              </a:xfrm>
              <a:solidFill>
                <a:srgbClr val="FF99CC"/>
              </a:solidFill>
            </p:grpSpPr>
            <p:sp>
              <p:nvSpPr>
                <p:cNvPr id="1451" name="Freeform: Shape 1450">
                  <a:extLst>
                    <a:ext uri="{FF2B5EF4-FFF2-40B4-BE49-F238E27FC236}">
                      <a16:creationId xmlns:a16="http://schemas.microsoft.com/office/drawing/2014/main" id="{E913F6DC-872C-1BC0-9881-0938663C6EC0}"/>
                    </a:ext>
                  </a:extLst>
                </p:cNvPr>
                <p:cNvSpPr/>
                <p:nvPr/>
              </p:nvSpPr>
              <p:spPr>
                <a:xfrm>
                  <a:off x="4089284" y="6972755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52" name="Freeform: Shape 1451">
                  <a:extLst>
                    <a:ext uri="{FF2B5EF4-FFF2-40B4-BE49-F238E27FC236}">
                      <a16:creationId xmlns:a16="http://schemas.microsoft.com/office/drawing/2014/main" id="{C41D1F03-C97A-248B-4B20-DCD90EEC60B8}"/>
                    </a:ext>
                  </a:extLst>
                </p:cNvPr>
                <p:cNvSpPr/>
                <p:nvPr/>
              </p:nvSpPr>
              <p:spPr>
                <a:xfrm rot="3600000">
                  <a:off x="4169906" y="6905628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53" name="Freeform: Shape 1452">
                  <a:extLst>
                    <a:ext uri="{FF2B5EF4-FFF2-40B4-BE49-F238E27FC236}">
                      <a16:creationId xmlns:a16="http://schemas.microsoft.com/office/drawing/2014/main" id="{9A02415A-0106-E607-E380-3FC41F48A99A}"/>
                    </a:ext>
                  </a:extLst>
                </p:cNvPr>
                <p:cNvSpPr/>
                <p:nvPr/>
              </p:nvSpPr>
              <p:spPr>
                <a:xfrm rot="2431856">
                  <a:off x="4292072" y="6909986"/>
                  <a:ext cx="111488" cy="45720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54" name="Freeform: Shape 1453">
                  <a:extLst>
                    <a:ext uri="{FF2B5EF4-FFF2-40B4-BE49-F238E27FC236}">
                      <a16:creationId xmlns:a16="http://schemas.microsoft.com/office/drawing/2014/main" id="{586BBD94-884F-5EFA-8983-5ABF4E061E7F}"/>
                    </a:ext>
                  </a:extLst>
                </p:cNvPr>
                <p:cNvSpPr/>
                <p:nvPr/>
              </p:nvSpPr>
              <p:spPr>
                <a:xfrm rot="3600000">
                  <a:off x="4169812" y="7063647"/>
                  <a:ext cx="111488" cy="45720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55" name="Freeform: Shape 1454">
                  <a:extLst>
                    <a:ext uri="{FF2B5EF4-FFF2-40B4-BE49-F238E27FC236}">
                      <a16:creationId xmlns:a16="http://schemas.microsoft.com/office/drawing/2014/main" id="{96770882-4670-F8F7-7EAD-9C34E9BD25BC}"/>
                    </a:ext>
                  </a:extLst>
                </p:cNvPr>
                <p:cNvSpPr/>
                <p:nvPr/>
              </p:nvSpPr>
              <p:spPr>
                <a:xfrm rot="21405019">
                  <a:off x="4054260" y="7053536"/>
                  <a:ext cx="111488" cy="45720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56" name="Freeform: Shape 1455">
                  <a:extLst>
                    <a:ext uri="{FF2B5EF4-FFF2-40B4-BE49-F238E27FC236}">
                      <a16:creationId xmlns:a16="http://schemas.microsoft.com/office/drawing/2014/main" id="{0EA5EC82-A076-F386-ECC0-41E2E5C5E620}"/>
                    </a:ext>
                  </a:extLst>
                </p:cNvPr>
                <p:cNvSpPr/>
                <p:nvPr/>
              </p:nvSpPr>
              <p:spPr>
                <a:xfrm rot="9882747">
                  <a:off x="4043417" y="6918283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57" name="Freeform: Shape 1456">
                  <a:extLst>
                    <a:ext uri="{FF2B5EF4-FFF2-40B4-BE49-F238E27FC236}">
                      <a16:creationId xmlns:a16="http://schemas.microsoft.com/office/drawing/2014/main" id="{06F39892-8695-9E7D-6C33-3A6060967848}"/>
                    </a:ext>
                  </a:extLst>
                </p:cNvPr>
                <p:cNvSpPr/>
                <p:nvPr/>
              </p:nvSpPr>
              <p:spPr>
                <a:xfrm>
                  <a:off x="4306896" y="7050543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58" name="Freeform: Shape 1457">
                  <a:extLst>
                    <a:ext uri="{FF2B5EF4-FFF2-40B4-BE49-F238E27FC236}">
                      <a16:creationId xmlns:a16="http://schemas.microsoft.com/office/drawing/2014/main" id="{A19DE81F-321F-22C9-343B-A40C4B43AF36}"/>
                    </a:ext>
                  </a:extLst>
                </p:cNvPr>
                <p:cNvSpPr/>
                <p:nvPr/>
              </p:nvSpPr>
              <p:spPr>
                <a:xfrm rot="19800000">
                  <a:off x="4222627" y="6994162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67" name="Freeform: Shape 1466">
                  <a:extLst>
                    <a:ext uri="{FF2B5EF4-FFF2-40B4-BE49-F238E27FC236}">
                      <a16:creationId xmlns:a16="http://schemas.microsoft.com/office/drawing/2014/main" id="{20E6C4F2-8291-3C6F-0FAF-DA34DFC2123E}"/>
                    </a:ext>
                  </a:extLst>
                </p:cNvPr>
                <p:cNvSpPr/>
                <p:nvPr/>
              </p:nvSpPr>
              <p:spPr>
                <a:xfrm rot="19800000">
                  <a:off x="4251151" y="6803881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68" name="Freeform: Shape 1467">
                  <a:extLst>
                    <a:ext uri="{FF2B5EF4-FFF2-40B4-BE49-F238E27FC236}">
                      <a16:creationId xmlns:a16="http://schemas.microsoft.com/office/drawing/2014/main" id="{C7E3EE95-1232-260B-831F-046D32549B21}"/>
                    </a:ext>
                  </a:extLst>
                </p:cNvPr>
                <p:cNvSpPr/>
                <p:nvPr/>
              </p:nvSpPr>
              <p:spPr>
                <a:xfrm rot="1672829">
                  <a:off x="3973238" y="7103766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69" name="Freeform: Shape 1468">
                  <a:extLst>
                    <a:ext uri="{FF2B5EF4-FFF2-40B4-BE49-F238E27FC236}">
                      <a16:creationId xmlns:a16="http://schemas.microsoft.com/office/drawing/2014/main" id="{F2339D8A-8D0E-AF97-D0BA-DEBA0A44D6C5}"/>
                    </a:ext>
                  </a:extLst>
                </p:cNvPr>
                <p:cNvSpPr/>
                <p:nvPr/>
              </p:nvSpPr>
              <p:spPr>
                <a:xfrm rot="8507151">
                  <a:off x="4084516" y="6827435"/>
                  <a:ext cx="111488" cy="45720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70" name="Freeform: Shape 1469">
                  <a:extLst>
                    <a:ext uri="{FF2B5EF4-FFF2-40B4-BE49-F238E27FC236}">
                      <a16:creationId xmlns:a16="http://schemas.microsoft.com/office/drawing/2014/main" id="{CFDD8F75-D0BE-5F6E-FEB5-EA39160DFC15}"/>
                    </a:ext>
                  </a:extLst>
                </p:cNvPr>
                <p:cNvSpPr/>
                <p:nvPr/>
              </p:nvSpPr>
              <p:spPr>
                <a:xfrm>
                  <a:off x="3903703" y="6853179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471" name="Freeform: Shape 1470">
                  <a:extLst>
                    <a:ext uri="{FF2B5EF4-FFF2-40B4-BE49-F238E27FC236}">
                      <a16:creationId xmlns:a16="http://schemas.microsoft.com/office/drawing/2014/main" id="{706BBFBE-13F2-C1EA-FCFE-247985E863B0}"/>
                    </a:ext>
                  </a:extLst>
                </p:cNvPr>
                <p:cNvSpPr/>
                <p:nvPr/>
              </p:nvSpPr>
              <p:spPr>
                <a:xfrm rot="19800000">
                  <a:off x="3882650" y="7044075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3C4E20BA-E85E-EEFF-D2CE-C32EAA3B18FE}"/>
                    </a:ext>
                  </a:extLst>
                </p:cNvPr>
                <p:cNvSpPr/>
                <p:nvPr/>
              </p:nvSpPr>
              <p:spPr>
                <a:xfrm rot="3600000">
                  <a:off x="3944032" y="6948664"/>
                  <a:ext cx="111488" cy="50902"/>
                </a:xfrm>
                <a:custGeom>
                  <a:avLst/>
                  <a:gdLst>
                    <a:gd name="connsiteX0" fmla="*/ 1011 w 257272"/>
                    <a:gd name="connsiteY0" fmla="*/ 49160 h 124566"/>
                    <a:gd name="connsiteX1" fmla="*/ 70861 w 257272"/>
                    <a:gd name="connsiteY1" fmla="*/ 11060 h 124566"/>
                    <a:gd name="connsiteX2" fmla="*/ 216911 w 257272"/>
                    <a:gd name="connsiteY2" fmla="*/ 4710 h 124566"/>
                    <a:gd name="connsiteX3" fmla="*/ 255011 w 257272"/>
                    <a:gd name="connsiteY3" fmla="*/ 74560 h 124566"/>
                    <a:gd name="connsiteX4" fmla="*/ 166111 w 257272"/>
                    <a:gd name="connsiteY4" fmla="*/ 119010 h 124566"/>
                    <a:gd name="connsiteX5" fmla="*/ 39111 w 257272"/>
                    <a:gd name="connsiteY5" fmla="*/ 119010 h 124566"/>
                    <a:gd name="connsiteX6" fmla="*/ 1011 w 257272"/>
                    <a:gd name="connsiteY6" fmla="*/ 49160 h 12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272" h="124566">
                      <a:moveTo>
                        <a:pt x="1011" y="49160"/>
                      </a:moveTo>
                      <a:cubicBezTo>
                        <a:pt x="6303" y="31168"/>
                        <a:pt x="34878" y="18468"/>
                        <a:pt x="70861" y="11060"/>
                      </a:cubicBezTo>
                      <a:cubicBezTo>
                        <a:pt x="106844" y="3652"/>
                        <a:pt x="186219" y="-5873"/>
                        <a:pt x="216911" y="4710"/>
                      </a:cubicBezTo>
                      <a:cubicBezTo>
                        <a:pt x="247603" y="15293"/>
                        <a:pt x="263478" y="55510"/>
                        <a:pt x="255011" y="74560"/>
                      </a:cubicBezTo>
                      <a:cubicBezTo>
                        <a:pt x="246544" y="93610"/>
                        <a:pt x="202094" y="111602"/>
                        <a:pt x="166111" y="119010"/>
                      </a:cubicBezTo>
                      <a:cubicBezTo>
                        <a:pt x="130128" y="126418"/>
                        <a:pt x="66628" y="126418"/>
                        <a:pt x="39111" y="119010"/>
                      </a:cubicBezTo>
                      <a:cubicBezTo>
                        <a:pt x="11594" y="111602"/>
                        <a:pt x="-4281" y="67152"/>
                        <a:pt x="1011" y="4916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46"/>
                </a:p>
              </p:txBody>
            </p:sp>
          </p:grpSp>
          <p:sp>
            <p:nvSpPr>
              <p:cNvPr id="1857" name="TextBox 1856">
                <a:extLst>
                  <a:ext uri="{FF2B5EF4-FFF2-40B4-BE49-F238E27FC236}">
                    <a16:creationId xmlns:a16="http://schemas.microsoft.com/office/drawing/2014/main" id="{6059D427-ACBE-5CD8-6E3E-FEDDD61E2E52}"/>
                  </a:ext>
                </a:extLst>
              </p:cNvPr>
              <p:cNvSpPr txBox="1"/>
              <p:nvPr/>
            </p:nvSpPr>
            <p:spPr>
              <a:xfrm>
                <a:off x="3213727" y="6633792"/>
                <a:ext cx="1018635" cy="225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15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Bacteroidetes</a:t>
                </a:r>
                <a:endParaRPr lang="en-US" sz="692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940" name="TextBox 1939">
              <a:extLst>
                <a:ext uri="{FF2B5EF4-FFF2-40B4-BE49-F238E27FC236}">
                  <a16:creationId xmlns:a16="http://schemas.microsoft.com/office/drawing/2014/main" id="{48E242D4-58A7-8C8F-6FD9-9F8781E50B34}"/>
                </a:ext>
              </a:extLst>
            </p:cNvPr>
            <p:cNvSpPr txBox="1"/>
            <p:nvPr/>
          </p:nvSpPr>
          <p:spPr>
            <a:xfrm>
              <a:off x="1386334" y="1353103"/>
              <a:ext cx="2145386" cy="311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Helvetica" panose="020B0604020202020204" pitchFamily="34" charset="0"/>
                  <a:cs typeface="Helvetica" panose="020B0604020202020204" pitchFamily="34" charset="0"/>
                </a:rPr>
                <a:t>Bacteria-induced algal senescence</a:t>
              </a:r>
            </a:p>
            <a:p>
              <a:pPr algn="ctr"/>
              <a:r>
                <a:rPr lang="en-US" sz="623" dirty="0"/>
                <a:t>Hudson and Egan, 2022 </a:t>
              </a:r>
            </a:p>
          </p:txBody>
        </p:sp>
        <p:grpSp>
          <p:nvGrpSpPr>
            <p:cNvPr id="3812" name="Group 3811">
              <a:extLst>
                <a:ext uri="{FF2B5EF4-FFF2-40B4-BE49-F238E27FC236}">
                  <a16:creationId xmlns:a16="http://schemas.microsoft.com/office/drawing/2014/main" id="{FD63AFE6-09A6-5C74-5805-97AF1061AE71}"/>
                </a:ext>
              </a:extLst>
            </p:cNvPr>
            <p:cNvGrpSpPr/>
            <p:nvPr/>
          </p:nvGrpSpPr>
          <p:grpSpPr>
            <a:xfrm>
              <a:off x="2262141" y="2061992"/>
              <a:ext cx="393192" cy="393192"/>
              <a:chOff x="5418925" y="3008865"/>
              <a:chExt cx="393192" cy="393192"/>
            </a:xfrm>
          </p:grpSpPr>
          <p:pic>
            <p:nvPicPr>
              <p:cNvPr id="3809" name="Graphic 3808" descr="Wave with solid fill">
                <a:extLst>
                  <a:ext uri="{FF2B5EF4-FFF2-40B4-BE49-F238E27FC236}">
                    <a16:creationId xmlns:a16="http://schemas.microsoft.com/office/drawing/2014/main" id="{4AEE4A9D-EBDE-75D8-AF54-6CEF0035B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18925" y="3008865"/>
                <a:ext cx="393192" cy="393192"/>
              </a:xfrm>
              <a:prstGeom prst="rect">
                <a:avLst/>
              </a:prstGeom>
            </p:spPr>
          </p:pic>
          <p:pic>
            <p:nvPicPr>
              <p:cNvPr id="3811" name="Graphic 3810" descr="Thermometer with solid fill">
                <a:extLst>
                  <a:ext uri="{FF2B5EF4-FFF2-40B4-BE49-F238E27FC236}">
                    <a16:creationId xmlns:a16="http://schemas.microsoft.com/office/drawing/2014/main" id="{85426E81-1ACA-F17C-6ABC-8158CC95C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438254" y="3062105"/>
                <a:ext cx="207130" cy="207130"/>
              </a:xfrm>
              <a:prstGeom prst="rect">
                <a:avLst/>
              </a:prstGeom>
            </p:spPr>
          </p:pic>
        </p:grpSp>
        <p:sp>
          <p:nvSpPr>
            <p:cNvPr id="3813" name="TextBox 3812">
              <a:extLst>
                <a:ext uri="{FF2B5EF4-FFF2-40B4-BE49-F238E27FC236}">
                  <a16:creationId xmlns:a16="http://schemas.microsoft.com/office/drawing/2014/main" id="{5699F04B-B8E4-E155-2CBF-3D8211D4372C}"/>
                </a:ext>
              </a:extLst>
            </p:cNvPr>
            <p:cNvSpPr txBox="1"/>
            <p:nvPr/>
          </p:nvSpPr>
          <p:spPr>
            <a:xfrm>
              <a:off x="2106133" y="2357110"/>
              <a:ext cx="705209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15" dirty="0">
                  <a:latin typeface="Helvetica" panose="020B0604020202020204" pitchFamily="34" charset="0"/>
                  <a:cs typeface="Helvetica" panose="020B0604020202020204" pitchFamily="34" charset="0"/>
                </a:rPr>
                <a:t>High summer temperatures</a:t>
              </a:r>
              <a:endParaRPr lang="en-US" sz="692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892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10025</TotalTime>
  <Words>195</Words>
  <Application>Microsoft Office PowerPoint</Application>
  <PresentationFormat>A4 Paper (210x297 mm)</PresentationFormat>
  <Paragraphs>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 (Body)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Heitzman</dc:creator>
  <cp:lastModifiedBy>Joshua Heitzman</cp:lastModifiedBy>
  <cp:revision>23</cp:revision>
  <dcterms:created xsi:type="dcterms:W3CDTF">2022-12-01T03:38:27Z</dcterms:created>
  <dcterms:modified xsi:type="dcterms:W3CDTF">2023-03-16T10:14:15Z</dcterms:modified>
</cp:coreProperties>
</file>